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fbacdd1b6d45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c6234bc7434985"/>
  </p:sldMasterIdLst>
  <p:sldIdLst>
    <p:sldId xmlns:r="http://schemas.openxmlformats.org/officeDocument/2006/relationships" id="256" r:id="R9f76a4ed144e4fb9"/>
    <p:sldId xmlns:r="http://schemas.openxmlformats.org/officeDocument/2006/relationships" id="257" r:id="R97294bad81b641a5"/>
    <p:sldId xmlns:r="http://schemas.openxmlformats.org/officeDocument/2006/relationships" id="258" r:id="Rf8d75d24f5934b3b"/>
    <p:sldId xmlns:r="http://schemas.openxmlformats.org/officeDocument/2006/relationships" id="259" r:id="R2cf88c9c2b194ddc"/>
    <p:sldId xmlns:r="http://schemas.openxmlformats.org/officeDocument/2006/relationships" id="260" r:id="Rf8142a3781134e44"/>
    <p:sldId xmlns:r="http://schemas.openxmlformats.org/officeDocument/2006/relationships" id="261" r:id="Rb7c849875fd848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c6234bc7434985" /><Relationship Type="http://schemas.openxmlformats.org/officeDocument/2006/relationships/slide" Target="/ppt/slides/slide1.xml" Id="R9f76a4ed144e4fb9" /><Relationship Type="http://schemas.openxmlformats.org/officeDocument/2006/relationships/slide" Target="/ppt/slides/slide2.xml" Id="R97294bad81b641a5" /><Relationship Type="http://schemas.openxmlformats.org/officeDocument/2006/relationships/slide" Target="/ppt/slides/slide3.xml" Id="Rf8d75d24f5934b3b" /><Relationship Type="http://schemas.openxmlformats.org/officeDocument/2006/relationships/slide" Target="/ppt/slides/slide4.xml" Id="R2cf88c9c2b194ddc" /><Relationship Type="http://schemas.openxmlformats.org/officeDocument/2006/relationships/slide" Target="/ppt/slides/slide5.xml" Id="Rf8142a3781134e44" /><Relationship Type="http://schemas.openxmlformats.org/officeDocument/2006/relationships/slide" Target="/ppt/slides/slide6.xml" Id="Rb7c849875fd848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a3930b2b244b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96e8168354ebd" /><Relationship Type="http://schemas.openxmlformats.org/officeDocument/2006/relationships/theme" Target="/ppt/slideMasters/theme/theme1.xml" Id="Ra097c887ac824a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e96e8168354e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af3ba841d41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04c24f93645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d4274233d48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40a056f1a4c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987c82ba44e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9d74ad5784b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MANGELRØD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MANGELRØD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MANGELRØD REGNSKAP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MANGELRØD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MANGELRØD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MANGELRØD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976 762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108 191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271 956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MANGELRØD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Jegersborggata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3256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832 589 632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MANGELRØD REGNSKAP AS</a:t>
            </a:r>
          </a:p>
        </p:txBody>
      </p:sp>
    </p:spTree>
  </p:cSld>
  <p:clrMapOvr>
    <a:masterClrMapping xmlns:a="http://schemas.openxmlformats.org/drawingml/2006/main"/>
  </p:clrMapOvr>
</p:sld>
</file>