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1f2e3cf42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9a1994c244c65"/>
  </p:sldMasterIdLst>
  <p:sldIdLst>
    <p:sldId xmlns:r="http://schemas.openxmlformats.org/officeDocument/2006/relationships" id="256" r:id="R6234c5aaaabf4ac4"/>
    <p:sldId xmlns:r="http://schemas.openxmlformats.org/officeDocument/2006/relationships" id="257" r:id="R4f72cd2be5d946d9"/>
    <p:sldId xmlns:r="http://schemas.openxmlformats.org/officeDocument/2006/relationships" id="258" r:id="R4115168eea094ee2"/>
    <p:sldId xmlns:r="http://schemas.openxmlformats.org/officeDocument/2006/relationships" id="259" r:id="R92250cfd1ed146d3"/>
    <p:sldId xmlns:r="http://schemas.openxmlformats.org/officeDocument/2006/relationships" id="260" r:id="R0ece86d626bd4989"/>
    <p:sldId xmlns:r="http://schemas.openxmlformats.org/officeDocument/2006/relationships" id="261" r:id="R317a4bcda465440c"/>
    <p:sldId xmlns:r="http://schemas.openxmlformats.org/officeDocument/2006/relationships" id="262" r:id="Rdfd4dc746283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9a1994c244c65" /><Relationship Type="http://schemas.openxmlformats.org/officeDocument/2006/relationships/slide" Target="/ppt/slides/slide1.xml" Id="R6234c5aaaabf4ac4" /><Relationship Type="http://schemas.openxmlformats.org/officeDocument/2006/relationships/slide" Target="/ppt/slides/slide2.xml" Id="R4f72cd2be5d946d9" /><Relationship Type="http://schemas.openxmlformats.org/officeDocument/2006/relationships/slide" Target="/ppt/slides/slide3.xml" Id="R4115168eea094ee2" /><Relationship Type="http://schemas.openxmlformats.org/officeDocument/2006/relationships/slide" Target="/ppt/slides/slide4.xml" Id="R92250cfd1ed146d3" /><Relationship Type="http://schemas.openxmlformats.org/officeDocument/2006/relationships/slide" Target="/ppt/slides/slide5.xml" Id="R0ece86d626bd4989" /><Relationship Type="http://schemas.openxmlformats.org/officeDocument/2006/relationships/slide" Target="/ppt/slides/slide6.xml" Id="R317a4bcda465440c" /><Relationship Type="http://schemas.openxmlformats.org/officeDocument/2006/relationships/slide" Target="/ppt/slides/slide7.xml" Id="Rdfd4dc746283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05464af83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bc24c0b243c7" /><Relationship Type="http://schemas.openxmlformats.org/officeDocument/2006/relationships/theme" Target="/ppt/slideMasters/theme/theme1.xml" Id="R09ca0071a4f5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ebc24c0b2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ba40cfba8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bf182c2f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156c9be4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09bb98f8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cbcdfad1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350a9328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e97fe29d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&amp; FREDHEIM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&amp; FREDHEIM MASKIN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andreassenfredheim.no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832 683 612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