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8c2cd8320e46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8b555732f76434e"/>
  </p:sldMasterIdLst>
  <p:sldIdLst>
    <p:sldId xmlns:r="http://schemas.openxmlformats.org/officeDocument/2006/relationships" id="256" r:id="R370b42213bdd4c3a"/>
    <p:sldId xmlns:r="http://schemas.openxmlformats.org/officeDocument/2006/relationships" id="257" r:id="R5471d922ab8e4962"/>
    <p:sldId xmlns:r="http://schemas.openxmlformats.org/officeDocument/2006/relationships" id="258" r:id="R08c48098f26f40ca"/>
    <p:sldId xmlns:r="http://schemas.openxmlformats.org/officeDocument/2006/relationships" id="259" r:id="R4aede3e91f8b4f7f"/>
    <p:sldId xmlns:r="http://schemas.openxmlformats.org/officeDocument/2006/relationships" id="260" r:id="R2c0445f038d944b6"/>
    <p:sldId xmlns:r="http://schemas.openxmlformats.org/officeDocument/2006/relationships" id="261" r:id="Rb21e2b34832245c3"/>
    <p:sldId xmlns:r="http://schemas.openxmlformats.org/officeDocument/2006/relationships" id="262" r:id="Rc49b87a0093e45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b555732f76434e" /><Relationship Type="http://schemas.openxmlformats.org/officeDocument/2006/relationships/slide" Target="/ppt/slides/slide1.xml" Id="R370b42213bdd4c3a" /><Relationship Type="http://schemas.openxmlformats.org/officeDocument/2006/relationships/slide" Target="/ppt/slides/slide2.xml" Id="R5471d922ab8e4962" /><Relationship Type="http://schemas.openxmlformats.org/officeDocument/2006/relationships/slide" Target="/ppt/slides/slide3.xml" Id="R08c48098f26f40ca" /><Relationship Type="http://schemas.openxmlformats.org/officeDocument/2006/relationships/slide" Target="/ppt/slides/slide4.xml" Id="R4aede3e91f8b4f7f" /><Relationship Type="http://schemas.openxmlformats.org/officeDocument/2006/relationships/slide" Target="/ppt/slides/slide5.xml" Id="R2c0445f038d944b6" /><Relationship Type="http://schemas.openxmlformats.org/officeDocument/2006/relationships/slide" Target="/ppt/slides/slide6.xml" Id="Rb21e2b34832245c3" /><Relationship Type="http://schemas.openxmlformats.org/officeDocument/2006/relationships/slide" Target="/ppt/slides/slide7.xml" Id="Rc49b87a0093e45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744792f0034e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8d61616034601" /><Relationship Type="http://schemas.openxmlformats.org/officeDocument/2006/relationships/theme" Target="/ppt/slideMasters/theme/theme1.xml" Id="R94104bee687d47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08d6161603460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db52fcff74a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793cf99364c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5426f785564b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d0b64870fc40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b27f8fb98a4c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00716284b4b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c7f022503147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JULIUS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JULIUS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−33 716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250 300 899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272 585 825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MARKUS AURELIUS MEYER BLAKSETH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Gøteborggata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832 706 442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JULIUS HOLDING AS</a:t>
            </a:r>
          </a:p>
        </p:txBody>
      </p:sp>
    </p:spTree>
  </p:cSld>
  <p:clrMapOvr>
    <a:masterClrMapping xmlns:a="http://schemas.openxmlformats.org/drawingml/2006/main"/>
  </p:clrMapOvr>
</p:sld>
</file>