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e6d226606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9fe014a434056"/>
  </p:sldMasterIdLst>
  <p:sldIdLst>
    <p:sldId xmlns:r="http://schemas.openxmlformats.org/officeDocument/2006/relationships" id="256" r:id="R27d81e5857964dd6"/>
    <p:sldId xmlns:r="http://schemas.openxmlformats.org/officeDocument/2006/relationships" id="257" r:id="R7840dba39970479b"/>
    <p:sldId xmlns:r="http://schemas.openxmlformats.org/officeDocument/2006/relationships" id="258" r:id="R4fd7397ad92043a5"/>
    <p:sldId xmlns:r="http://schemas.openxmlformats.org/officeDocument/2006/relationships" id="259" r:id="R2e1c3c0277c748f3"/>
    <p:sldId xmlns:r="http://schemas.openxmlformats.org/officeDocument/2006/relationships" id="260" r:id="R35158334ba8541e0"/>
    <p:sldId xmlns:r="http://schemas.openxmlformats.org/officeDocument/2006/relationships" id="261" r:id="R7b5261662a86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9fe014a434056" /><Relationship Type="http://schemas.openxmlformats.org/officeDocument/2006/relationships/slide" Target="/ppt/slides/slide1.xml" Id="R27d81e5857964dd6" /><Relationship Type="http://schemas.openxmlformats.org/officeDocument/2006/relationships/slide" Target="/ppt/slides/slide2.xml" Id="R7840dba39970479b" /><Relationship Type="http://schemas.openxmlformats.org/officeDocument/2006/relationships/slide" Target="/ppt/slides/slide3.xml" Id="R4fd7397ad92043a5" /><Relationship Type="http://schemas.openxmlformats.org/officeDocument/2006/relationships/slide" Target="/ppt/slides/slide4.xml" Id="R2e1c3c0277c748f3" /><Relationship Type="http://schemas.openxmlformats.org/officeDocument/2006/relationships/slide" Target="/ppt/slides/slide5.xml" Id="R35158334ba8541e0" /><Relationship Type="http://schemas.openxmlformats.org/officeDocument/2006/relationships/slide" Target="/ppt/slides/slide6.xml" Id="R7b5261662a86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3074e0f2c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3a81826a541d6" /><Relationship Type="http://schemas.openxmlformats.org/officeDocument/2006/relationships/theme" Target="/ppt/slideMasters/theme/theme1.xml" Id="R831436ecac2e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3a81826a5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3a844d70e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1a8aa20f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34bd5634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4932878c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4cd671a17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757318f3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TAK &amp;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TAK &amp;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TAK &amp; BLIKK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TAK &amp;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TAK &amp;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TAK &amp;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17 172 976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4 715 712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TAK &amp;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Aslakveien 14T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832 738 662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TAK &amp; BLIKK AS</a:t>
            </a:r>
          </a:p>
        </p:txBody>
      </p:sp>
    </p:spTree>
  </p:cSld>
  <p:clrMapOvr>
    <a:masterClrMapping xmlns:a="http://schemas.openxmlformats.org/drawingml/2006/main"/>
  </p:clrMapOvr>
</p:sld>
</file>