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0c13dbf6d94b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f81d56d4b64020"/>
  </p:sldMasterIdLst>
  <p:sldIdLst>
    <p:sldId xmlns:r="http://schemas.openxmlformats.org/officeDocument/2006/relationships" id="256" r:id="R6225877a28eb491c"/>
    <p:sldId xmlns:r="http://schemas.openxmlformats.org/officeDocument/2006/relationships" id="257" r:id="Rfa4a36c1a8b344f7"/>
    <p:sldId xmlns:r="http://schemas.openxmlformats.org/officeDocument/2006/relationships" id="258" r:id="R6f780f6c649949db"/>
    <p:sldId xmlns:r="http://schemas.openxmlformats.org/officeDocument/2006/relationships" id="259" r:id="Re2ac5ab0f2d84c6e"/>
    <p:sldId xmlns:r="http://schemas.openxmlformats.org/officeDocument/2006/relationships" id="260" r:id="Rc2570fa325e44d91"/>
    <p:sldId xmlns:r="http://schemas.openxmlformats.org/officeDocument/2006/relationships" id="261" r:id="R83cff6d1837d464e"/>
    <p:sldId xmlns:r="http://schemas.openxmlformats.org/officeDocument/2006/relationships" id="262" r:id="R0126ae49ee6642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f81d56d4b64020" /><Relationship Type="http://schemas.openxmlformats.org/officeDocument/2006/relationships/slide" Target="/ppt/slides/slide1.xml" Id="R6225877a28eb491c" /><Relationship Type="http://schemas.openxmlformats.org/officeDocument/2006/relationships/slide" Target="/ppt/slides/slide2.xml" Id="Rfa4a36c1a8b344f7" /><Relationship Type="http://schemas.openxmlformats.org/officeDocument/2006/relationships/slide" Target="/ppt/slides/slide3.xml" Id="R6f780f6c649949db" /><Relationship Type="http://schemas.openxmlformats.org/officeDocument/2006/relationships/slide" Target="/ppt/slides/slide4.xml" Id="Re2ac5ab0f2d84c6e" /><Relationship Type="http://schemas.openxmlformats.org/officeDocument/2006/relationships/slide" Target="/ppt/slides/slide5.xml" Id="Rc2570fa325e44d91" /><Relationship Type="http://schemas.openxmlformats.org/officeDocument/2006/relationships/slide" Target="/ppt/slides/slide6.xml" Id="R83cff6d1837d464e" /><Relationship Type="http://schemas.openxmlformats.org/officeDocument/2006/relationships/slide" Target="/ppt/slides/slide7.xml" Id="R0126ae49ee6642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b210d5baed4e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4ef0f585d4d29" /><Relationship Type="http://schemas.openxmlformats.org/officeDocument/2006/relationships/theme" Target="/ppt/slideMasters/theme/theme1.xml" Id="Rbf5fc1bddfbf47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c4ef0f585d4d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f35cf611d46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002ef77344e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39fa00cd745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d32fd2a3c4d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19459cf3e49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d132940f649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f22a686aa48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LOT2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LOT2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LOT2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LOT2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LOT2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LOT2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388 094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LOT2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OFTEDAL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LOT2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832 758 892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LOT2 INVEST AS</a:t>
            </a:r>
          </a:p>
        </p:txBody>
      </p:sp>
    </p:spTree>
  </p:cSld>
  <p:clrMapOvr>
    <a:masterClrMapping xmlns:a="http://schemas.openxmlformats.org/drawingml/2006/main"/>
  </p:clrMapOvr>
</p:sld>
</file>