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dee976845543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5061c7caa043a9"/>
  </p:sldMasterIdLst>
  <p:sldIdLst>
    <p:sldId xmlns:r="http://schemas.openxmlformats.org/officeDocument/2006/relationships" id="256" r:id="R7c788c705dd441a3"/>
    <p:sldId xmlns:r="http://schemas.openxmlformats.org/officeDocument/2006/relationships" id="257" r:id="Raf5388db28594a3c"/>
    <p:sldId xmlns:r="http://schemas.openxmlformats.org/officeDocument/2006/relationships" id="258" r:id="Ra9863a19542a427a"/>
    <p:sldId xmlns:r="http://schemas.openxmlformats.org/officeDocument/2006/relationships" id="259" r:id="R4a0b84df0c1a491b"/>
    <p:sldId xmlns:r="http://schemas.openxmlformats.org/officeDocument/2006/relationships" id="260" r:id="R0e24d9f515c64615"/>
    <p:sldId xmlns:r="http://schemas.openxmlformats.org/officeDocument/2006/relationships" id="261" r:id="Rfee6f5bb208b491b"/>
    <p:sldId xmlns:r="http://schemas.openxmlformats.org/officeDocument/2006/relationships" id="262" r:id="R9a72548d70524f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5061c7caa043a9" /><Relationship Type="http://schemas.openxmlformats.org/officeDocument/2006/relationships/slide" Target="/ppt/slides/slide1.xml" Id="R7c788c705dd441a3" /><Relationship Type="http://schemas.openxmlformats.org/officeDocument/2006/relationships/slide" Target="/ppt/slides/slide2.xml" Id="Raf5388db28594a3c" /><Relationship Type="http://schemas.openxmlformats.org/officeDocument/2006/relationships/slide" Target="/ppt/slides/slide3.xml" Id="Ra9863a19542a427a" /><Relationship Type="http://schemas.openxmlformats.org/officeDocument/2006/relationships/slide" Target="/ppt/slides/slide4.xml" Id="R4a0b84df0c1a491b" /><Relationship Type="http://schemas.openxmlformats.org/officeDocument/2006/relationships/slide" Target="/ppt/slides/slide5.xml" Id="R0e24d9f515c64615" /><Relationship Type="http://schemas.openxmlformats.org/officeDocument/2006/relationships/slide" Target="/ppt/slides/slide6.xml" Id="Rfee6f5bb208b491b" /><Relationship Type="http://schemas.openxmlformats.org/officeDocument/2006/relationships/slide" Target="/ppt/slides/slide7.xml" Id="R9a72548d70524f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4e48600f8c44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46de7ce76493d" /><Relationship Type="http://schemas.openxmlformats.org/officeDocument/2006/relationships/theme" Target="/ppt/slideMasters/theme/theme1.xml" Id="R58e2490dc5b643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646de7ce7649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5d0a6f1fc44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e9e96d9be4b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dd3ae26bf46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e361c49264f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3fdb6fef440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7c099445f41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5619a15e345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TUDDAL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TUDDAL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TUDDAL ble etablert [år] og holder til i Tuddal.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TUDDAL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TUDDAL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TUDDAL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−357 365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1 270 632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TUDDAL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GURHOLT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FINNLANDIA, MC. GOWAN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GURI STEVENSON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H. GURHOLT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EDWARD D. GURHOLT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GUDRUN S. J. MAC WILLIAMS  –  6,2 %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TUDDAL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3697 Tuddal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832 760 552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TUDDAL</a:t>
            </a:r>
          </a:p>
        </p:txBody>
      </p:sp>
    </p:spTree>
  </p:cSld>
  <p:clrMapOvr>
    <a:masterClrMapping xmlns:a="http://schemas.openxmlformats.org/drawingml/2006/main"/>
  </p:clrMapOvr>
</p:sld>
</file>