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252f576ab846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087dd8778d44b0"/>
  </p:sldMasterIdLst>
  <p:sldIdLst>
    <p:sldId xmlns:r="http://schemas.openxmlformats.org/officeDocument/2006/relationships" id="256" r:id="R278ce988952d4542"/>
    <p:sldId xmlns:r="http://schemas.openxmlformats.org/officeDocument/2006/relationships" id="257" r:id="Rc6f7d23554454736"/>
    <p:sldId xmlns:r="http://schemas.openxmlformats.org/officeDocument/2006/relationships" id="258" r:id="Rd3b166f69746457d"/>
    <p:sldId xmlns:r="http://schemas.openxmlformats.org/officeDocument/2006/relationships" id="259" r:id="R40ba5a0142814b54"/>
    <p:sldId xmlns:r="http://schemas.openxmlformats.org/officeDocument/2006/relationships" id="260" r:id="R4f2dadc565034647"/>
    <p:sldId xmlns:r="http://schemas.openxmlformats.org/officeDocument/2006/relationships" id="261" r:id="R0e0a0b600db94d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087dd8778d44b0" /><Relationship Type="http://schemas.openxmlformats.org/officeDocument/2006/relationships/slide" Target="/ppt/slides/slide1.xml" Id="R278ce988952d4542" /><Relationship Type="http://schemas.openxmlformats.org/officeDocument/2006/relationships/slide" Target="/ppt/slides/slide2.xml" Id="Rc6f7d23554454736" /><Relationship Type="http://schemas.openxmlformats.org/officeDocument/2006/relationships/slide" Target="/ppt/slides/slide3.xml" Id="Rd3b166f69746457d" /><Relationship Type="http://schemas.openxmlformats.org/officeDocument/2006/relationships/slide" Target="/ppt/slides/slide4.xml" Id="R40ba5a0142814b54" /><Relationship Type="http://schemas.openxmlformats.org/officeDocument/2006/relationships/slide" Target="/ppt/slides/slide5.xml" Id="R4f2dadc565034647" /><Relationship Type="http://schemas.openxmlformats.org/officeDocument/2006/relationships/slide" Target="/ppt/slides/slide6.xml" Id="R0e0a0b600db94d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2495530104a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b6fef027b4370" /><Relationship Type="http://schemas.openxmlformats.org/officeDocument/2006/relationships/theme" Target="/ppt/slideMasters/theme/theme1.xml" Id="Rb501963c0ab544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4b6fef027b43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6e89e8939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323ba7aab43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7566ea8ea42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4cd35f381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5b05985bc45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11248e60346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BYGG &amp;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BYGG &amp; ANLEGG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302 581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Brynaskogen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832 919 292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BYGG &amp; ANLEGG AS</a:t>
            </a:r>
          </a:p>
        </p:txBody>
      </p:sp>
    </p:spTree>
  </p:cSld>
  <p:clrMapOvr>
    <a:masterClrMapping xmlns:a="http://schemas.openxmlformats.org/drawingml/2006/main"/>
  </p:clrMapOvr>
</p:sld>
</file>