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7b903efc2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983e47b084bda"/>
  </p:sldMasterIdLst>
  <p:sldIdLst>
    <p:sldId xmlns:r="http://schemas.openxmlformats.org/officeDocument/2006/relationships" id="256" r:id="R6ac8f5714c0a4340"/>
    <p:sldId xmlns:r="http://schemas.openxmlformats.org/officeDocument/2006/relationships" id="257" r:id="R857f680b6f814247"/>
    <p:sldId xmlns:r="http://schemas.openxmlformats.org/officeDocument/2006/relationships" id="258" r:id="R8150bae4474a4774"/>
    <p:sldId xmlns:r="http://schemas.openxmlformats.org/officeDocument/2006/relationships" id="259" r:id="R78c4a4da12f34789"/>
    <p:sldId xmlns:r="http://schemas.openxmlformats.org/officeDocument/2006/relationships" id="260" r:id="R1740561477c84af1"/>
    <p:sldId xmlns:r="http://schemas.openxmlformats.org/officeDocument/2006/relationships" id="261" r:id="Ree9164bcd3d84e1c"/>
    <p:sldId xmlns:r="http://schemas.openxmlformats.org/officeDocument/2006/relationships" id="262" r:id="R94af2851b177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983e47b084bda" /><Relationship Type="http://schemas.openxmlformats.org/officeDocument/2006/relationships/slide" Target="/ppt/slides/slide1.xml" Id="R6ac8f5714c0a4340" /><Relationship Type="http://schemas.openxmlformats.org/officeDocument/2006/relationships/slide" Target="/ppt/slides/slide2.xml" Id="R857f680b6f814247" /><Relationship Type="http://schemas.openxmlformats.org/officeDocument/2006/relationships/slide" Target="/ppt/slides/slide3.xml" Id="R8150bae4474a4774" /><Relationship Type="http://schemas.openxmlformats.org/officeDocument/2006/relationships/slide" Target="/ppt/slides/slide4.xml" Id="R78c4a4da12f34789" /><Relationship Type="http://schemas.openxmlformats.org/officeDocument/2006/relationships/slide" Target="/ppt/slides/slide5.xml" Id="R1740561477c84af1" /><Relationship Type="http://schemas.openxmlformats.org/officeDocument/2006/relationships/slide" Target="/ppt/slides/slide6.xml" Id="Ree9164bcd3d84e1c" /><Relationship Type="http://schemas.openxmlformats.org/officeDocument/2006/relationships/slide" Target="/ppt/slides/slide7.xml" Id="R94af2851b177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21ab13f10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2b9c3f7014c09" /><Relationship Type="http://schemas.openxmlformats.org/officeDocument/2006/relationships/theme" Target="/ppt/slideMasters/theme/theme1.xml" Id="R778fda37e89e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2b9c3f701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db07aca30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2d82e7a44f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3671648b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fdf784ba2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93f9e8f514d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22f606f0b49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2245277c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HST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HST HOLDCO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SKORSTAD THORESEN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832 983 942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HST HOLDCO AS</a:t>
            </a:r>
          </a:p>
        </p:txBody>
      </p:sp>
    </p:spTree>
  </p:cSld>
  <p:clrMapOvr>
    <a:masterClrMapping xmlns:a="http://schemas.openxmlformats.org/drawingml/2006/main"/>
  </p:clrMapOvr>
</p:sld>
</file>