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c594f1321b46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a71817f604d06"/>
  </p:sldMasterIdLst>
  <p:sldIdLst>
    <p:sldId xmlns:r="http://schemas.openxmlformats.org/officeDocument/2006/relationships" id="256" r:id="R93968eea136a4499"/>
    <p:sldId xmlns:r="http://schemas.openxmlformats.org/officeDocument/2006/relationships" id="257" r:id="R94686e51368f46d2"/>
    <p:sldId xmlns:r="http://schemas.openxmlformats.org/officeDocument/2006/relationships" id="258" r:id="Rf93e8968fa7c41e7"/>
    <p:sldId xmlns:r="http://schemas.openxmlformats.org/officeDocument/2006/relationships" id="259" r:id="Rb6de3aa8a4d24ae8"/>
    <p:sldId xmlns:r="http://schemas.openxmlformats.org/officeDocument/2006/relationships" id="260" r:id="Rc711d87e59ef4a1e"/>
    <p:sldId xmlns:r="http://schemas.openxmlformats.org/officeDocument/2006/relationships" id="261" r:id="R197779ae796a4d42"/>
    <p:sldId xmlns:r="http://schemas.openxmlformats.org/officeDocument/2006/relationships" id="262" r:id="R6eb169853adc49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a71817f604d06" /><Relationship Type="http://schemas.openxmlformats.org/officeDocument/2006/relationships/slide" Target="/ppt/slides/slide1.xml" Id="R93968eea136a4499" /><Relationship Type="http://schemas.openxmlformats.org/officeDocument/2006/relationships/slide" Target="/ppt/slides/slide2.xml" Id="R94686e51368f46d2" /><Relationship Type="http://schemas.openxmlformats.org/officeDocument/2006/relationships/slide" Target="/ppt/slides/slide3.xml" Id="Rf93e8968fa7c41e7" /><Relationship Type="http://schemas.openxmlformats.org/officeDocument/2006/relationships/slide" Target="/ppt/slides/slide4.xml" Id="Rb6de3aa8a4d24ae8" /><Relationship Type="http://schemas.openxmlformats.org/officeDocument/2006/relationships/slide" Target="/ppt/slides/slide5.xml" Id="Rc711d87e59ef4a1e" /><Relationship Type="http://schemas.openxmlformats.org/officeDocument/2006/relationships/slide" Target="/ppt/slides/slide6.xml" Id="R197779ae796a4d42" /><Relationship Type="http://schemas.openxmlformats.org/officeDocument/2006/relationships/slide" Target="/ppt/slides/slide7.xml" Id="R6eb169853adc49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266af0d734b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23272a68c4b1a" /><Relationship Type="http://schemas.openxmlformats.org/officeDocument/2006/relationships/theme" Target="/ppt/slideMasters/theme/theme1.xml" Id="R32cca05fc01745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23272a68c4b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a418d52e54d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fc5a67f1448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3f0ca2818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70c6b05a244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7bca491a643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84b37b30c48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c228c513d45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BG SKOGSDRIFT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BG SKOGSDRIFT AS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1 627 171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−327 108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−236 572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5 313 242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EMBRET BOLSTAD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GRINDFLEK GRANÅS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Haugsetveien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833 023 632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BG SKOGSDRIFT AS</a:t>
            </a:r>
          </a:p>
        </p:txBody>
      </p:sp>
    </p:spTree>
  </p:cSld>
  <p:clrMapOvr>
    <a:masterClrMapping xmlns:a="http://schemas.openxmlformats.org/drawingml/2006/main"/>
  </p:clrMapOvr>
</p:sld>
</file>