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8a6eeb409346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3e552e0538496a"/>
  </p:sldMasterIdLst>
  <p:sldIdLst>
    <p:sldId xmlns:r="http://schemas.openxmlformats.org/officeDocument/2006/relationships" id="256" r:id="R7511a5b991334549"/>
    <p:sldId xmlns:r="http://schemas.openxmlformats.org/officeDocument/2006/relationships" id="257" r:id="Rf61fb497d8f941f7"/>
    <p:sldId xmlns:r="http://schemas.openxmlformats.org/officeDocument/2006/relationships" id="258" r:id="R455fc415d2be46f7"/>
    <p:sldId xmlns:r="http://schemas.openxmlformats.org/officeDocument/2006/relationships" id="259" r:id="R1bd521b3cc3c406d"/>
    <p:sldId xmlns:r="http://schemas.openxmlformats.org/officeDocument/2006/relationships" id="260" r:id="Re558007d6c3742e9"/>
    <p:sldId xmlns:r="http://schemas.openxmlformats.org/officeDocument/2006/relationships" id="261" r:id="Rfe064615c4a141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e552e0538496a" /><Relationship Type="http://schemas.openxmlformats.org/officeDocument/2006/relationships/slide" Target="/ppt/slides/slide1.xml" Id="R7511a5b991334549" /><Relationship Type="http://schemas.openxmlformats.org/officeDocument/2006/relationships/slide" Target="/ppt/slides/slide2.xml" Id="Rf61fb497d8f941f7" /><Relationship Type="http://schemas.openxmlformats.org/officeDocument/2006/relationships/slide" Target="/ppt/slides/slide3.xml" Id="R455fc415d2be46f7" /><Relationship Type="http://schemas.openxmlformats.org/officeDocument/2006/relationships/slide" Target="/ppt/slides/slide4.xml" Id="R1bd521b3cc3c406d" /><Relationship Type="http://schemas.openxmlformats.org/officeDocument/2006/relationships/slide" Target="/ppt/slides/slide5.xml" Id="Re558007d6c3742e9" /><Relationship Type="http://schemas.openxmlformats.org/officeDocument/2006/relationships/slide" Target="/ppt/slides/slide6.xml" Id="Rfe064615c4a141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878951815c4c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8d8f8300334872" /><Relationship Type="http://schemas.openxmlformats.org/officeDocument/2006/relationships/theme" Target="/ppt/slideMasters/theme/theme1.xml" Id="R33a44be1b74047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8d8f830033487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1b5a3534b249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3481490ae46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ecb0dc86341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153b5424c94a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6e883bfed45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0012c055545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NLR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NLR REGNSKAP AS ble etablert [år] og holder til i 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26 996 686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494 290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2 504 790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11 059 456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1433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833 028 812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NLR REGNSKAP AS</a:t>
            </a:r>
          </a:p>
        </p:txBody>
      </p:sp>
    </p:spTree>
  </p:cSld>
  <p:clrMapOvr>
    <a:masterClrMapping xmlns:a="http://schemas.openxmlformats.org/drawingml/2006/main"/>
  </p:clrMapOvr>
</p:sld>
</file>