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98b113ca3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a578f5c494259"/>
  </p:sldMasterIdLst>
  <p:sldIdLst>
    <p:sldId xmlns:r="http://schemas.openxmlformats.org/officeDocument/2006/relationships" id="256" r:id="R5c02608048564d4a"/>
    <p:sldId xmlns:r="http://schemas.openxmlformats.org/officeDocument/2006/relationships" id="257" r:id="R9592d032f83b4e3f"/>
    <p:sldId xmlns:r="http://schemas.openxmlformats.org/officeDocument/2006/relationships" id="258" r:id="R19900dc7880b4ed2"/>
    <p:sldId xmlns:r="http://schemas.openxmlformats.org/officeDocument/2006/relationships" id="259" r:id="Rc3f18734d2fb418a"/>
    <p:sldId xmlns:r="http://schemas.openxmlformats.org/officeDocument/2006/relationships" id="260" r:id="R32d4b3b0a7594a40"/>
    <p:sldId xmlns:r="http://schemas.openxmlformats.org/officeDocument/2006/relationships" id="261" r:id="R50622afb43f0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a578f5c494259" /><Relationship Type="http://schemas.openxmlformats.org/officeDocument/2006/relationships/slide" Target="/ppt/slides/slide1.xml" Id="R5c02608048564d4a" /><Relationship Type="http://schemas.openxmlformats.org/officeDocument/2006/relationships/slide" Target="/ppt/slides/slide2.xml" Id="R9592d032f83b4e3f" /><Relationship Type="http://schemas.openxmlformats.org/officeDocument/2006/relationships/slide" Target="/ppt/slides/slide3.xml" Id="R19900dc7880b4ed2" /><Relationship Type="http://schemas.openxmlformats.org/officeDocument/2006/relationships/slide" Target="/ppt/slides/slide4.xml" Id="Rc3f18734d2fb418a" /><Relationship Type="http://schemas.openxmlformats.org/officeDocument/2006/relationships/slide" Target="/ppt/slides/slide5.xml" Id="R32d4b3b0a7594a40" /><Relationship Type="http://schemas.openxmlformats.org/officeDocument/2006/relationships/slide" Target="/ppt/slides/slide6.xml" Id="R50622afb43f0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0831162d8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8352af163404d" /><Relationship Type="http://schemas.openxmlformats.org/officeDocument/2006/relationships/theme" Target="/ppt/slideMasters/theme/theme1.xml" Id="R1f2c740d5265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8352af163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f95acaf3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a0bbd853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ff6fa7b2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d2afbf78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876a05a0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c3ce482f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15 516 282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KFRegnskap AS, 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833 078 712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KFREGNSKAP AS</a:t>
            </a:r>
          </a:p>
        </p:txBody>
      </p:sp>
    </p:spTree>
  </p:cSld>
  <p:clrMapOvr>
    <a:masterClrMapping xmlns:a="http://schemas.openxmlformats.org/drawingml/2006/main"/>
  </p:clrMapOvr>
</p:sld>
</file>