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353e0e732941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b819a8e12f4251"/>
  </p:sldMasterIdLst>
  <p:sldIdLst>
    <p:sldId xmlns:r="http://schemas.openxmlformats.org/officeDocument/2006/relationships" id="256" r:id="Rc48bc575bbe8493f"/>
    <p:sldId xmlns:r="http://schemas.openxmlformats.org/officeDocument/2006/relationships" id="257" r:id="R10ff7765947045e9"/>
    <p:sldId xmlns:r="http://schemas.openxmlformats.org/officeDocument/2006/relationships" id="258" r:id="R0e731b21ad3c4524"/>
    <p:sldId xmlns:r="http://schemas.openxmlformats.org/officeDocument/2006/relationships" id="259" r:id="R6109724b598f4be0"/>
    <p:sldId xmlns:r="http://schemas.openxmlformats.org/officeDocument/2006/relationships" id="260" r:id="R93093a95582847f8"/>
    <p:sldId xmlns:r="http://schemas.openxmlformats.org/officeDocument/2006/relationships" id="261" r:id="R31446383827f40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b819a8e12f4251" /><Relationship Type="http://schemas.openxmlformats.org/officeDocument/2006/relationships/slide" Target="/ppt/slides/slide1.xml" Id="Rc48bc575bbe8493f" /><Relationship Type="http://schemas.openxmlformats.org/officeDocument/2006/relationships/slide" Target="/ppt/slides/slide2.xml" Id="R10ff7765947045e9" /><Relationship Type="http://schemas.openxmlformats.org/officeDocument/2006/relationships/slide" Target="/ppt/slides/slide3.xml" Id="R0e731b21ad3c4524" /><Relationship Type="http://schemas.openxmlformats.org/officeDocument/2006/relationships/slide" Target="/ppt/slides/slide4.xml" Id="R6109724b598f4be0" /><Relationship Type="http://schemas.openxmlformats.org/officeDocument/2006/relationships/slide" Target="/ppt/slides/slide5.xml" Id="R93093a95582847f8" /><Relationship Type="http://schemas.openxmlformats.org/officeDocument/2006/relationships/slide" Target="/ppt/slides/slide6.xml" Id="R31446383827f40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414f6acaa642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bdf8c1ee0402d" /><Relationship Type="http://schemas.openxmlformats.org/officeDocument/2006/relationships/theme" Target="/ppt/slideMasters/theme/theme1.xml" Id="Re8eeeb90426c45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1bdf8c1ee040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b0683622941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5bd0487fc40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7fa8893154b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cecf06f7442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40d9f96bf4b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dd741509b43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HAGA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HAGA AS ble etablert [år] og holder til i Nedre 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34 888 124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1 082 283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839 802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19 653 198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26 041 233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Stubberudveien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3358 Nedre 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833 101 102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HAGA AS</a:t>
            </a:r>
          </a:p>
        </p:txBody>
      </p:sp>
    </p:spTree>
  </p:cSld>
  <p:clrMapOvr>
    <a:masterClrMapping xmlns:a="http://schemas.openxmlformats.org/drawingml/2006/main"/>
  </p:clrMapOvr>
</p:sld>
</file>