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7541f9327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2fe17faa64ce1"/>
  </p:sldMasterIdLst>
  <p:sldIdLst>
    <p:sldId xmlns:r="http://schemas.openxmlformats.org/officeDocument/2006/relationships" id="256" r:id="R07cdd100029140ca"/>
    <p:sldId xmlns:r="http://schemas.openxmlformats.org/officeDocument/2006/relationships" id="257" r:id="Re5d4cad64e7d4bb7"/>
    <p:sldId xmlns:r="http://schemas.openxmlformats.org/officeDocument/2006/relationships" id="258" r:id="Rcff9ca5d869548cb"/>
    <p:sldId xmlns:r="http://schemas.openxmlformats.org/officeDocument/2006/relationships" id="259" r:id="Rcd7e2278c1304d0b"/>
    <p:sldId xmlns:r="http://schemas.openxmlformats.org/officeDocument/2006/relationships" id="260" r:id="R24eccd40cda6471d"/>
    <p:sldId xmlns:r="http://schemas.openxmlformats.org/officeDocument/2006/relationships" id="261" r:id="R447b4cf25b9e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2fe17faa64ce1" /><Relationship Type="http://schemas.openxmlformats.org/officeDocument/2006/relationships/slide" Target="/ppt/slides/slide1.xml" Id="R07cdd100029140ca" /><Relationship Type="http://schemas.openxmlformats.org/officeDocument/2006/relationships/slide" Target="/ppt/slides/slide2.xml" Id="Re5d4cad64e7d4bb7" /><Relationship Type="http://schemas.openxmlformats.org/officeDocument/2006/relationships/slide" Target="/ppt/slides/slide3.xml" Id="Rcff9ca5d869548cb" /><Relationship Type="http://schemas.openxmlformats.org/officeDocument/2006/relationships/slide" Target="/ppt/slides/slide4.xml" Id="Rcd7e2278c1304d0b" /><Relationship Type="http://schemas.openxmlformats.org/officeDocument/2006/relationships/slide" Target="/ppt/slides/slide5.xml" Id="R24eccd40cda6471d" /><Relationship Type="http://schemas.openxmlformats.org/officeDocument/2006/relationships/slide" Target="/ppt/slides/slide6.xml" Id="R447b4cf25b9e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0b9fa1284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b724d57ce4a8e" /><Relationship Type="http://schemas.openxmlformats.org/officeDocument/2006/relationships/theme" Target="/ppt/slideMasters/theme/theme1.xml" Id="Ra8ab14c17f72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b724d57ce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92cb84ca2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237fad3f0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bffbeba7f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8ff9a984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d6365afe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f16726378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DAMFJELL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1 533 963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12 804 686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Kaupangsvegen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martinbidne.borlaug@damfjell.no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833 120 522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DAMFJELL AS</a:t>
            </a:r>
          </a:p>
        </p:txBody>
      </p:sp>
    </p:spTree>
  </p:cSld>
  <p:clrMapOvr>
    <a:masterClrMapping xmlns:a="http://schemas.openxmlformats.org/drawingml/2006/main"/>
  </p:clrMapOvr>
</p:sld>
</file>