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9d7454cd6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2ba816a5e4183"/>
  </p:sldMasterIdLst>
  <p:sldIdLst>
    <p:sldId xmlns:r="http://schemas.openxmlformats.org/officeDocument/2006/relationships" id="256" r:id="R760a7ee5ae6a4d5c"/>
    <p:sldId xmlns:r="http://schemas.openxmlformats.org/officeDocument/2006/relationships" id="257" r:id="Ra7bcc11c058f46e1"/>
    <p:sldId xmlns:r="http://schemas.openxmlformats.org/officeDocument/2006/relationships" id="258" r:id="R2cdaa9c842c34d4e"/>
    <p:sldId xmlns:r="http://schemas.openxmlformats.org/officeDocument/2006/relationships" id="259" r:id="R340aba749a604250"/>
    <p:sldId xmlns:r="http://schemas.openxmlformats.org/officeDocument/2006/relationships" id="260" r:id="R3af8356731994d12"/>
    <p:sldId xmlns:r="http://schemas.openxmlformats.org/officeDocument/2006/relationships" id="261" r:id="R5f3e6db1212a450c"/>
    <p:sldId xmlns:r="http://schemas.openxmlformats.org/officeDocument/2006/relationships" id="262" r:id="R70750044379f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ba816a5e4183" /><Relationship Type="http://schemas.openxmlformats.org/officeDocument/2006/relationships/slide" Target="/ppt/slides/slide1.xml" Id="R760a7ee5ae6a4d5c" /><Relationship Type="http://schemas.openxmlformats.org/officeDocument/2006/relationships/slide" Target="/ppt/slides/slide2.xml" Id="Ra7bcc11c058f46e1" /><Relationship Type="http://schemas.openxmlformats.org/officeDocument/2006/relationships/slide" Target="/ppt/slides/slide3.xml" Id="R2cdaa9c842c34d4e" /><Relationship Type="http://schemas.openxmlformats.org/officeDocument/2006/relationships/slide" Target="/ppt/slides/slide4.xml" Id="R340aba749a604250" /><Relationship Type="http://schemas.openxmlformats.org/officeDocument/2006/relationships/slide" Target="/ppt/slides/slide5.xml" Id="R3af8356731994d12" /><Relationship Type="http://schemas.openxmlformats.org/officeDocument/2006/relationships/slide" Target="/ppt/slides/slide6.xml" Id="R5f3e6db1212a450c" /><Relationship Type="http://schemas.openxmlformats.org/officeDocument/2006/relationships/slide" Target="/ppt/slides/slide7.xml" Id="R70750044379f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383cfe686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a984854f4e12" /><Relationship Type="http://schemas.openxmlformats.org/officeDocument/2006/relationships/theme" Target="/ppt/slideMasters/theme/theme1.xml" Id="R18ed8c842fff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aa984854f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dc5b5d5a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585342e4a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21e6633f2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715703ab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115aa46b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d092c531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641e75a8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GIERTESKJELL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GIERTESKJELL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5 397 482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 VON DER LIPPE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Echostubben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833 207 202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GIERTESKJELL AS</a:t>
            </a:r>
          </a:p>
        </p:txBody>
      </p:sp>
    </p:spTree>
  </p:cSld>
  <p:clrMapOvr>
    <a:masterClrMapping xmlns:a="http://schemas.openxmlformats.org/drawingml/2006/main"/>
  </p:clrMapOvr>
</p:sld>
</file>