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8b1b34e81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7e62b537345d5"/>
  </p:sldMasterIdLst>
  <p:sldIdLst>
    <p:sldId xmlns:r="http://schemas.openxmlformats.org/officeDocument/2006/relationships" id="256" r:id="Ra3e2211b352b4946"/>
    <p:sldId xmlns:r="http://schemas.openxmlformats.org/officeDocument/2006/relationships" id="257" r:id="R9d701c47ebab4f4b"/>
    <p:sldId xmlns:r="http://schemas.openxmlformats.org/officeDocument/2006/relationships" id="258" r:id="R6ea1311b6d524006"/>
    <p:sldId xmlns:r="http://schemas.openxmlformats.org/officeDocument/2006/relationships" id="259" r:id="Raa84754929d54faa"/>
    <p:sldId xmlns:r="http://schemas.openxmlformats.org/officeDocument/2006/relationships" id="260" r:id="R29d76fadc33c4b8e"/>
    <p:sldId xmlns:r="http://schemas.openxmlformats.org/officeDocument/2006/relationships" id="261" r:id="Rfce8dc00d643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7e62b537345d5" /><Relationship Type="http://schemas.openxmlformats.org/officeDocument/2006/relationships/slide" Target="/ppt/slides/slide1.xml" Id="Ra3e2211b352b4946" /><Relationship Type="http://schemas.openxmlformats.org/officeDocument/2006/relationships/slide" Target="/ppt/slides/slide2.xml" Id="R9d701c47ebab4f4b" /><Relationship Type="http://schemas.openxmlformats.org/officeDocument/2006/relationships/slide" Target="/ppt/slides/slide3.xml" Id="R6ea1311b6d524006" /><Relationship Type="http://schemas.openxmlformats.org/officeDocument/2006/relationships/slide" Target="/ppt/slides/slide4.xml" Id="Raa84754929d54faa" /><Relationship Type="http://schemas.openxmlformats.org/officeDocument/2006/relationships/slide" Target="/ppt/slides/slide5.xml" Id="R29d76fadc33c4b8e" /><Relationship Type="http://schemas.openxmlformats.org/officeDocument/2006/relationships/slide" Target="/ppt/slides/slide6.xml" Id="Rfce8dc00d643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9d574041c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22903e1504d2a" /><Relationship Type="http://schemas.openxmlformats.org/officeDocument/2006/relationships/theme" Target="/ppt/slideMasters/theme/theme1.xml" Id="R6d4127432a64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22903e150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a95f13886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be95791a2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318acb736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47a47f333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e58c57931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c7c4cf932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LØKKE &amp; LAMO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&amp; LAMO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 &amp; LAMO MASKIN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&amp; LAMO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&amp; LAMO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&amp; LAMO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8 539 310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3 492 777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&amp; LAMO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Stærveien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simon.lokke@hotmail.com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833 228 692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&amp; LAMO MASKIN AS</a:t>
            </a:r>
          </a:p>
        </p:txBody>
      </p:sp>
    </p:spTree>
  </p:cSld>
  <p:clrMapOvr>
    <a:masterClrMapping xmlns:a="http://schemas.openxmlformats.org/drawingml/2006/main"/>
  </p:clrMapOvr>
</p:sld>
</file>