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c45e07cc0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956a016444d1d"/>
  </p:sldMasterIdLst>
  <p:sldIdLst>
    <p:sldId xmlns:r="http://schemas.openxmlformats.org/officeDocument/2006/relationships" id="256" r:id="R64571873652143e0"/>
    <p:sldId xmlns:r="http://schemas.openxmlformats.org/officeDocument/2006/relationships" id="257" r:id="Rc4916e6c32c147cb"/>
    <p:sldId xmlns:r="http://schemas.openxmlformats.org/officeDocument/2006/relationships" id="258" r:id="Rf0bb700b56a94d9d"/>
    <p:sldId xmlns:r="http://schemas.openxmlformats.org/officeDocument/2006/relationships" id="259" r:id="R7c7462ec8a0f43e3"/>
    <p:sldId xmlns:r="http://schemas.openxmlformats.org/officeDocument/2006/relationships" id="260" r:id="R8efdccdedd8f49a9"/>
    <p:sldId xmlns:r="http://schemas.openxmlformats.org/officeDocument/2006/relationships" id="261" r:id="R183ff2a56ac0448d"/>
    <p:sldId xmlns:r="http://schemas.openxmlformats.org/officeDocument/2006/relationships" id="262" r:id="Rc8a7e9c4b38b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956a016444d1d" /><Relationship Type="http://schemas.openxmlformats.org/officeDocument/2006/relationships/slide" Target="/ppt/slides/slide1.xml" Id="R64571873652143e0" /><Relationship Type="http://schemas.openxmlformats.org/officeDocument/2006/relationships/slide" Target="/ppt/slides/slide2.xml" Id="Rc4916e6c32c147cb" /><Relationship Type="http://schemas.openxmlformats.org/officeDocument/2006/relationships/slide" Target="/ppt/slides/slide3.xml" Id="Rf0bb700b56a94d9d" /><Relationship Type="http://schemas.openxmlformats.org/officeDocument/2006/relationships/slide" Target="/ppt/slides/slide4.xml" Id="R7c7462ec8a0f43e3" /><Relationship Type="http://schemas.openxmlformats.org/officeDocument/2006/relationships/slide" Target="/ppt/slides/slide5.xml" Id="R8efdccdedd8f49a9" /><Relationship Type="http://schemas.openxmlformats.org/officeDocument/2006/relationships/slide" Target="/ppt/slides/slide6.xml" Id="R183ff2a56ac0448d" /><Relationship Type="http://schemas.openxmlformats.org/officeDocument/2006/relationships/slide" Target="/ppt/slides/slide7.xml" Id="Rc8a7e9c4b38b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39b346fdf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535e14971413d" /><Relationship Type="http://schemas.openxmlformats.org/officeDocument/2006/relationships/theme" Target="/ppt/slideMasters/theme/theme1.xml" Id="R2aef7d8b7482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535e14971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c563683a7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ae04d7171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dbae466e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7e9803726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8e484c050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535a77aa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f9168a0a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BRÆNDES RØRLEGGERFORRETNING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BRÆNDES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BRÆNDES RØRLEGGERFORRETNING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BRÆNDES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BRÆNDES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BRÆNDES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35 162 796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36 647 697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54 905 675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BRÆNDES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BRÆNDES RØRLEGGERFORRETNING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70077002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833 241 192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BRÆNDES RØRLEGGERFORRETNING AS</a:t>
            </a:r>
          </a:p>
        </p:txBody>
      </p:sp>
    </p:spTree>
  </p:cSld>
  <p:clrMapOvr>
    <a:masterClrMapping xmlns:a="http://schemas.openxmlformats.org/drawingml/2006/main"/>
  </p:clrMapOvr>
</p:sld>
</file>