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7c30ee1c3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b2c4ae4954195"/>
  </p:sldMasterIdLst>
  <p:sldIdLst>
    <p:sldId xmlns:r="http://schemas.openxmlformats.org/officeDocument/2006/relationships" id="256" r:id="R212d967a6a314434"/>
    <p:sldId xmlns:r="http://schemas.openxmlformats.org/officeDocument/2006/relationships" id="257" r:id="R8edbd4afbbda41f7"/>
    <p:sldId xmlns:r="http://schemas.openxmlformats.org/officeDocument/2006/relationships" id="258" r:id="R1d337dce52e341ed"/>
    <p:sldId xmlns:r="http://schemas.openxmlformats.org/officeDocument/2006/relationships" id="259" r:id="Rd9f2debeb8434783"/>
    <p:sldId xmlns:r="http://schemas.openxmlformats.org/officeDocument/2006/relationships" id="260" r:id="R0ebabff28668471b"/>
    <p:sldId xmlns:r="http://schemas.openxmlformats.org/officeDocument/2006/relationships" id="261" r:id="R9d3b4dc0d63d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b2c4ae4954195" /><Relationship Type="http://schemas.openxmlformats.org/officeDocument/2006/relationships/slide" Target="/ppt/slides/slide1.xml" Id="R212d967a6a314434" /><Relationship Type="http://schemas.openxmlformats.org/officeDocument/2006/relationships/slide" Target="/ppt/slides/slide2.xml" Id="R8edbd4afbbda41f7" /><Relationship Type="http://schemas.openxmlformats.org/officeDocument/2006/relationships/slide" Target="/ppt/slides/slide3.xml" Id="R1d337dce52e341ed" /><Relationship Type="http://schemas.openxmlformats.org/officeDocument/2006/relationships/slide" Target="/ppt/slides/slide4.xml" Id="Rd9f2debeb8434783" /><Relationship Type="http://schemas.openxmlformats.org/officeDocument/2006/relationships/slide" Target="/ppt/slides/slide5.xml" Id="R0ebabff28668471b" /><Relationship Type="http://schemas.openxmlformats.org/officeDocument/2006/relationships/slide" Target="/ppt/slides/slide6.xml" Id="R9d3b4dc0d63d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1c9693735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bd1ddda54004" /><Relationship Type="http://schemas.openxmlformats.org/officeDocument/2006/relationships/theme" Target="/ppt/slideMasters/theme/theme1.xml" Id="R32223fa4dfbb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4bd1ddda5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45cd1bb0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32f0a916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2bf071de8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4402607a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1da4cd28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6effe64a5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BETKA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1 413 889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7 955 279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833 366 432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BETKA AS</a:t>
            </a:r>
          </a:p>
        </p:txBody>
      </p:sp>
    </p:spTree>
  </p:cSld>
  <p:clrMapOvr>
    <a:masterClrMapping xmlns:a="http://schemas.openxmlformats.org/drawingml/2006/main"/>
  </p:clrMapOvr>
</p:sld>
</file>