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b00c03891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78bf4711b46ca"/>
  </p:sldMasterIdLst>
  <p:sldIdLst>
    <p:sldId xmlns:r="http://schemas.openxmlformats.org/officeDocument/2006/relationships" id="256" r:id="R5c2c70285dbb4225"/>
    <p:sldId xmlns:r="http://schemas.openxmlformats.org/officeDocument/2006/relationships" id="257" r:id="R586c963a930f4e9a"/>
    <p:sldId xmlns:r="http://schemas.openxmlformats.org/officeDocument/2006/relationships" id="258" r:id="R400e453c85f74551"/>
    <p:sldId xmlns:r="http://schemas.openxmlformats.org/officeDocument/2006/relationships" id="259" r:id="Rfd4f7e4543744a17"/>
    <p:sldId xmlns:r="http://schemas.openxmlformats.org/officeDocument/2006/relationships" id="260" r:id="Rc7b4a494804a4f69"/>
    <p:sldId xmlns:r="http://schemas.openxmlformats.org/officeDocument/2006/relationships" id="261" r:id="R38d674cb39b3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78bf4711b46ca" /><Relationship Type="http://schemas.openxmlformats.org/officeDocument/2006/relationships/slide" Target="/ppt/slides/slide1.xml" Id="R5c2c70285dbb4225" /><Relationship Type="http://schemas.openxmlformats.org/officeDocument/2006/relationships/slide" Target="/ppt/slides/slide2.xml" Id="R586c963a930f4e9a" /><Relationship Type="http://schemas.openxmlformats.org/officeDocument/2006/relationships/slide" Target="/ppt/slides/slide3.xml" Id="R400e453c85f74551" /><Relationship Type="http://schemas.openxmlformats.org/officeDocument/2006/relationships/slide" Target="/ppt/slides/slide4.xml" Id="Rfd4f7e4543744a17" /><Relationship Type="http://schemas.openxmlformats.org/officeDocument/2006/relationships/slide" Target="/ppt/slides/slide5.xml" Id="Rc7b4a494804a4f69" /><Relationship Type="http://schemas.openxmlformats.org/officeDocument/2006/relationships/slide" Target="/ppt/slides/slide6.xml" Id="R38d674cb39b3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dda8f1c47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e993a8d243be" /><Relationship Type="http://schemas.openxmlformats.org/officeDocument/2006/relationships/theme" Target="/ppt/slideMasters/theme/theme1.xml" Id="R63d946f0eea7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fe993a8d2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44071f565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b633e7ae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f2dba1df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c39a999c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2d340b8c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b77f3731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 ENTREPRENØREN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 ENTREPRENØREN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833 378 732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 ENTREPRENØREN AS</a:t>
            </a:r>
          </a:p>
        </p:txBody>
      </p:sp>
    </p:spTree>
  </p:cSld>
  <p:clrMapOvr>
    <a:masterClrMapping xmlns:a="http://schemas.openxmlformats.org/drawingml/2006/main"/>
  </p:clrMapOvr>
</p:sld>
</file>