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644b10f1f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3781848e04612"/>
  </p:sldMasterIdLst>
  <p:sldIdLst>
    <p:sldId xmlns:r="http://schemas.openxmlformats.org/officeDocument/2006/relationships" id="256" r:id="R1fe8effcf5404373"/>
    <p:sldId xmlns:r="http://schemas.openxmlformats.org/officeDocument/2006/relationships" id="257" r:id="R8102ef470d964985"/>
    <p:sldId xmlns:r="http://schemas.openxmlformats.org/officeDocument/2006/relationships" id="258" r:id="R0284b3cd74394b29"/>
    <p:sldId xmlns:r="http://schemas.openxmlformats.org/officeDocument/2006/relationships" id="259" r:id="R2e6f9dd0dae64ac3"/>
    <p:sldId xmlns:r="http://schemas.openxmlformats.org/officeDocument/2006/relationships" id="260" r:id="Rb99bdd4d45294390"/>
    <p:sldId xmlns:r="http://schemas.openxmlformats.org/officeDocument/2006/relationships" id="261" r:id="Rd19cbe591b6a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3781848e04612" /><Relationship Type="http://schemas.openxmlformats.org/officeDocument/2006/relationships/slide" Target="/ppt/slides/slide1.xml" Id="R1fe8effcf5404373" /><Relationship Type="http://schemas.openxmlformats.org/officeDocument/2006/relationships/slide" Target="/ppt/slides/slide2.xml" Id="R8102ef470d964985" /><Relationship Type="http://schemas.openxmlformats.org/officeDocument/2006/relationships/slide" Target="/ppt/slides/slide3.xml" Id="R0284b3cd74394b29" /><Relationship Type="http://schemas.openxmlformats.org/officeDocument/2006/relationships/slide" Target="/ppt/slides/slide4.xml" Id="R2e6f9dd0dae64ac3" /><Relationship Type="http://schemas.openxmlformats.org/officeDocument/2006/relationships/slide" Target="/ppt/slides/slide5.xml" Id="Rb99bdd4d45294390" /><Relationship Type="http://schemas.openxmlformats.org/officeDocument/2006/relationships/slide" Target="/ppt/slides/slide6.xml" Id="Rd19cbe591b6a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c1c68e5cd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de2393f504d09" /><Relationship Type="http://schemas.openxmlformats.org/officeDocument/2006/relationships/theme" Target="/ppt/slideMasters/theme/theme1.xml" Id="Rf52f4375ea5e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3de2393f504d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f30b11eb4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12ac905f8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0b87271af43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d72ae7296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a847caadd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7f66aa9144b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L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L HANSEN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2 724 241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L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Korsgårdsveien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833 477 382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L HANSEN AS</a:t>
            </a:r>
          </a:p>
        </p:txBody>
      </p:sp>
    </p:spTree>
  </p:cSld>
  <p:clrMapOvr>
    <a:masterClrMapping xmlns:a="http://schemas.openxmlformats.org/drawingml/2006/main"/>
  </p:clrMapOvr>
</p:sld>
</file>