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bd3975d9ae48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8d79a322944fa7"/>
  </p:sldMasterIdLst>
  <p:sldIdLst>
    <p:sldId xmlns:r="http://schemas.openxmlformats.org/officeDocument/2006/relationships" id="256" r:id="R1819d8179b2f49ad"/>
    <p:sldId xmlns:r="http://schemas.openxmlformats.org/officeDocument/2006/relationships" id="257" r:id="R5ed58fddc6f44539"/>
    <p:sldId xmlns:r="http://schemas.openxmlformats.org/officeDocument/2006/relationships" id="258" r:id="R505ab04c9891441c"/>
    <p:sldId xmlns:r="http://schemas.openxmlformats.org/officeDocument/2006/relationships" id="259" r:id="Rec50185360d54f23"/>
    <p:sldId xmlns:r="http://schemas.openxmlformats.org/officeDocument/2006/relationships" id="260" r:id="R7ed150995b314639"/>
    <p:sldId xmlns:r="http://schemas.openxmlformats.org/officeDocument/2006/relationships" id="261" r:id="R426c95d7b57c4533"/>
    <p:sldId xmlns:r="http://schemas.openxmlformats.org/officeDocument/2006/relationships" id="262" r:id="R64b89a0cd9644d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8d79a322944fa7" /><Relationship Type="http://schemas.openxmlformats.org/officeDocument/2006/relationships/slide" Target="/ppt/slides/slide1.xml" Id="R1819d8179b2f49ad" /><Relationship Type="http://schemas.openxmlformats.org/officeDocument/2006/relationships/slide" Target="/ppt/slides/slide2.xml" Id="R5ed58fddc6f44539" /><Relationship Type="http://schemas.openxmlformats.org/officeDocument/2006/relationships/slide" Target="/ppt/slides/slide3.xml" Id="R505ab04c9891441c" /><Relationship Type="http://schemas.openxmlformats.org/officeDocument/2006/relationships/slide" Target="/ppt/slides/slide4.xml" Id="Rec50185360d54f23" /><Relationship Type="http://schemas.openxmlformats.org/officeDocument/2006/relationships/slide" Target="/ppt/slides/slide5.xml" Id="R7ed150995b314639" /><Relationship Type="http://schemas.openxmlformats.org/officeDocument/2006/relationships/slide" Target="/ppt/slides/slide6.xml" Id="R426c95d7b57c4533" /><Relationship Type="http://schemas.openxmlformats.org/officeDocument/2006/relationships/slide" Target="/ppt/slides/slide7.xml" Id="R64b89a0cd9644d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515670167944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1fd5974154d5e" /><Relationship Type="http://schemas.openxmlformats.org/officeDocument/2006/relationships/theme" Target="/ppt/slideMasters/theme/theme1.xml" Id="R9372d3345ca74c1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c1fd5974154d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fcea0e12e4f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0eacb29854f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4184310c9a47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1e341b6ad479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b3dbe0b47c43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a4a2d6ee9446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82288760b45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HELVIKS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HELVIKS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HELVIKS INVEST AS ble etablert [år] og holder til i Moi.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HELVIKS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HELVIKS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HELVIKS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−4 447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−8 612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75 604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HELVIKS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ZWYGART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SAMUEL SVEINSON ZWYGART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HELVIKS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Hågåslia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4460 Moi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833 500 252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HELVIKS INVEST AS</a:t>
            </a:r>
          </a:p>
        </p:txBody>
      </p:sp>
    </p:spTree>
  </p:cSld>
  <p:clrMapOvr>
    <a:masterClrMapping xmlns:a="http://schemas.openxmlformats.org/drawingml/2006/main"/>
  </p:clrMapOvr>
</p:sld>
</file>