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c8fb89b8b1a406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c6ad503d17b8407b"/>
  </p:sldMasterIdLst>
  <p:sldIdLst>
    <p:sldId xmlns:r="http://schemas.openxmlformats.org/officeDocument/2006/relationships" id="256" r:id="Rf79b26b3ebf94663"/>
    <p:sldId xmlns:r="http://schemas.openxmlformats.org/officeDocument/2006/relationships" id="257" r:id="Rf2cd55e47df144c2"/>
    <p:sldId xmlns:r="http://schemas.openxmlformats.org/officeDocument/2006/relationships" id="258" r:id="R8ed2f2dfe3d947d9"/>
    <p:sldId xmlns:r="http://schemas.openxmlformats.org/officeDocument/2006/relationships" id="259" r:id="R861e5de1572f47f7"/>
    <p:sldId xmlns:r="http://schemas.openxmlformats.org/officeDocument/2006/relationships" id="260" r:id="R347370f8f2ec4125"/>
    <p:sldId xmlns:r="http://schemas.openxmlformats.org/officeDocument/2006/relationships" id="261" r:id="R55fb0c1d243f41f1"/>
    <p:sldId xmlns:r="http://schemas.openxmlformats.org/officeDocument/2006/relationships" id="262" r:id="Rc5ed8f0aac89488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6ad503d17b8407b" /><Relationship Type="http://schemas.openxmlformats.org/officeDocument/2006/relationships/slide" Target="/ppt/slides/slide1.xml" Id="Rf79b26b3ebf94663" /><Relationship Type="http://schemas.openxmlformats.org/officeDocument/2006/relationships/slide" Target="/ppt/slides/slide2.xml" Id="Rf2cd55e47df144c2" /><Relationship Type="http://schemas.openxmlformats.org/officeDocument/2006/relationships/slide" Target="/ppt/slides/slide3.xml" Id="R8ed2f2dfe3d947d9" /><Relationship Type="http://schemas.openxmlformats.org/officeDocument/2006/relationships/slide" Target="/ppt/slides/slide4.xml" Id="R861e5de1572f47f7" /><Relationship Type="http://schemas.openxmlformats.org/officeDocument/2006/relationships/slide" Target="/ppt/slides/slide5.xml" Id="R347370f8f2ec4125" /><Relationship Type="http://schemas.openxmlformats.org/officeDocument/2006/relationships/slide" Target="/ppt/slides/slide6.xml" Id="R55fb0c1d243f41f1" /><Relationship Type="http://schemas.openxmlformats.org/officeDocument/2006/relationships/slide" Target="/ppt/slides/slide7.xml" Id="Rc5ed8f0aac89488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5c2be0f2b84f1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effd04452440df" /><Relationship Type="http://schemas.openxmlformats.org/officeDocument/2006/relationships/theme" Target="/ppt/slideMasters/theme/theme1.xml" Id="R9d7aaaab79174e0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deffd04452440d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6d554f0dff40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6014ddb480458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4d1fbe293142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69f43f5fe74e9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3b5c55b9cf4b5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fd71e3364141e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850577df24496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KAMUL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KAMUL AS ble etablert [år] og holder til i Sandvika.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−43 750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51 191 580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77 202 544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78 560 752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KJELL CHRISTIAN ULRICHSEN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Vicama AS, Månesigden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1337 Sandvika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833 597 302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KAMUL AS</a:t>
            </a:r>
          </a:p>
        </p:txBody>
      </p:sp>
    </p:spTree>
  </p:cSld>
  <p:clrMapOvr>
    <a:masterClrMapping xmlns:a="http://schemas.openxmlformats.org/drawingml/2006/main"/>
  </p:clrMapOvr>
</p:sld>
</file>