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eb0e870ec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9e327af9048f7"/>
  </p:sldMasterIdLst>
  <p:sldIdLst>
    <p:sldId xmlns:r="http://schemas.openxmlformats.org/officeDocument/2006/relationships" id="256" r:id="R8ca217d4873843e5"/>
    <p:sldId xmlns:r="http://schemas.openxmlformats.org/officeDocument/2006/relationships" id="257" r:id="R40779bc767e944fb"/>
    <p:sldId xmlns:r="http://schemas.openxmlformats.org/officeDocument/2006/relationships" id="258" r:id="R43ea5396868246b7"/>
    <p:sldId xmlns:r="http://schemas.openxmlformats.org/officeDocument/2006/relationships" id="259" r:id="Rf3c44a1287a5406a"/>
    <p:sldId xmlns:r="http://schemas.openxmlformats.org/officeDocument/2006/relationships" id="260" r:id="R4ea2467ccd8b49db"/>
    <p:sldId xmlns:r="http://schemas.openxmlformats.org/officeDocument/2006/relationships" id="261" r:id="R1fcea1e263594f43"/>
    <p:sldId xmlns:r="http://schemas.openxmlformats.org/officeDocument/2006/relationships" id="262" r:id="R2cd818a88289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9e327af9048f7" /><Relationship Type="http://schemas.openxmlformats.org/officeDocument/2006/relationships/slide" Target="/ppt/slides/slide1.xml" Id="R8ca217d4873843e5" /><Relationship Type="http://schemas.openxmlformats.org/officeDocument/2006/relationships/slide" Target="/ppt/slides/slide2.xml" Id="R40779bc767e944fb" /><Relationship Type="http://schemas.openxmlformats.org/officeDocument/2006/relationships/slide" Target="/ppt/slides/slide3.xml" Id="R43ea5396868246b7" /><Relationship Type="http://schemas.openxmlformats.org/officeDocument/2006/relationships/slide" Target="/ppt/slides/slide4.xml" Id="Rf3c44a1287a5406a" /><Relationship Type="http://schemas.openxmlformats.org/officeDocument/2006/relationships/slide" Target="/ppt/slides/slide5.xml" Id="R4ea2467ccd8b49db" /><Relationship Type="http://schemas.openxmlformats.org/officeDocument/2006/relationships/slide" Target="/ppt/slides/slide6.xml" Id="R1fcea1e263594f43" /><Relationship Type="http://schemas.openxmlformats.org/officeDocument/2006/relationships/slide" Target="/ppt/slides/slide7.xml" Id="R2cd818a88289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5db6f6d86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0b4becdc4fdc" /><Relationship Type="http://schemas.openxmlformats.org/officeDocument/2006/relationships/theme" Target="/ppt/slideMasters/theme/theme1.xml" Id="R53ca7aae26de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a0b4becdc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d4e234bc3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4eaf5337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1860ba816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a7a993041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a2230cdaa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dd8a2513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90170af5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KARSTEN FLEM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FLEM AS ble etablert [år] og holder til i Longva.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306 066 009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13 227 510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94 992 037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121 322 585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JOHNSEN FLEM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STIG FLEM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Longvafjordvegen 249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6293 Longva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833 676 342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FLEM AS</a:t>
            </a:r>
          </a:p>
        </p:txBody>
      </p:sp>
    </p:spTree>
  </p:cSld>
  <p:clrMapOvr>
    <a:masterClrMapping xmlns:a="http://schemas.openxmlformats.org/drawingml/2006/main"/>
  </p:clrMapOvr>
</p:sld>
</file>