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09e6729d6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15ee66d56f40b7"/>
  </p:sldMasterIdLst>
  <p:sldIdLst>
    <p:sldId xmlns:r="http://schemas.openxmlformats.org/officeDocument/2006/relationships" id="256" r:id="Rfdbd43bae87c415b"/>
    <p:sldId xmlns:r="http://schemas.openxmlformats.org/officeDocument/2006/relationships" id="257" r:id="Rb9af9cee49f64634"/>
    <p:sldId xmlns:r="http://schemas.openxmlformats.org/officeDocument/2006/relationships" id="258" r:id="R58b93a1a898345c3"/>
    <p:sldId xmlns:r="http://schemas.openxmlformats.org/officeDocument/2006/relationships" id="259" r:id="R4409f2b2c04b4ae7"/>
    <p:sldId xmlns:r="http://schemas.openxmlformats.org/officeDocument/2006/relationships" id="260" r:id="Rb82467d115ee469d"/>
    <p:sldId xmlns:r="http://schemas.openxmlformats.org/officeDocument/2006/relationships" id="261" r:id="R425c627293684a1e"/>
    <p:sldId xmlns:r="http://schemas.openxmlformats.org/officeDocument/2006/relationships" id="262" r:id="R5e59d10246f24d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5ee66d56f40b7" /><Relationship Type="http://schemas.openxmlformats.org/officeDocument/2006/relationships/slide" Target="/ppt/slides/slide1.xml" Id="Rfdbd43bae87c415b" /><Relationship Type="http://schemas.openxmlformats.org/officeDocument/2006/relationships/slide" Target="/ppt/slides/slide2.xml" Id="Rb9af9cee49f64634" /><Relationship Type="http://schemas.openxmlformats.org/officeDocument/2006/relationships/slide" Target="/ppt/slides/slide3.xml" Id="R58b93a1a898345c3" /><Relationship Type="http://schemas.openxmlformats.org/officeDocument/2006/relationships/slide" Target="/ppt/slides/slide4.xml" Id="R4409f2b2c04b4ae7" /><Relationship Type="http://schemas.openxmlformats.org/officeDocument/2006/relationships/slide" Target="/ppt/slides/slide5.xml" Id="Rb82467d115ee469d" /><Relationship Type="http://schemas.openxmlformats.org/officeDocument/2006/relationships/slide" Target="/ppt/slides/slide6.xml" Id="R425c627293684a1e" /><Relationship Type="http://schemas.openxmlformats.org/officeDocument/2006/relationships/slide" Target="/ppt/slides/slide7.xml" Id="R5e59d10246f24d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e6be078a4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2136616c4ef1" /><Relationship Type="http://schemas.openxmlformats.org/officeDocument/2006/relationships/theme" Target="/ppt/slideMasters/theme/theme1.xml" Id="R5fadbcaa567b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a2136616c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b21ad488c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f53a75215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4a1bc2c72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298caf6c3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19a532723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84942a3cd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a2f4299cf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EIKLAND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2 435 407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EIKLAND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833 775 502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EIKLAND HOLDING AS</a:t>
            </a:r>
          </a:p>
        </p:txBody>
      </p:sp>
    </p:spTree>
  </p:cSld>
  <p:clrMapOvr>
    <a:masterClrMapping xmlns:a="http://schemas.openxmlformats.org/drawingml/2006/main"/>
  </p:clrMapOvr>
</p:sld>
</file>