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7037c777584d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bcf5c9d2054de3"/>
  </p:sldMasterIdLst>
  <p:sldIdLst>
    <p:sldId xmlns:r="http://schemas.openxmlformats.org/officeDocument/2006/relationships" id="256" r:id="R047bd0074d904067"/>
    <p:sldId xmlns:r="http://schemas.openxmlformats.org/officeDocument/2006/relationships" id="257" r:id="Re934afd03acd4b54"/>
    <p:sldId xmlns:r="http://schemas.openxmlformats.org/officeDocument/2006/relationships" id="258" r:id="R3a7bdfaa157f4100"/>
    <p:sldId xmlns:r="http://schemas.openxmlformats.org/officeDocument/2006/relationships" id="259" r:id="R9a3314329a0c4347"/>
    <p:sldId xmlns:r="http://schemas.openxmlformats.org/officeDocument/2006/relationships" id="260" r:id="Re7fa810182914f52"/>
    <p:sldId xmlns:r="http://schemas.openxmlformats.org/officeDocument/2006/relationships" id="261" r:id="R020a28df0faf4f6a"/>
    <p:sldId xmlns:r="http://schemas.openxmlformats.org/officeDocument/2006/relationships" id="262" r:id="R90f990a6c39d45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bcf5c9d2054de3" /><Relationship Type="http://schemas.openxmlformats.org/officeDocument/2006/relationships/slide" Target="/ppt/slides/slide1.xml" Id="R047bd0074d904067" /><Relationship Type="http://schemas.openxmlformats.org/officeDocument/2006/relationships/slide" Target="/ppt/slides/slide2.xml" Id="Re934afd03acd4b54" /><Relationship Type="http://schemas.openxmlformats.org/officeDocument/2006/relationships/slide" Target="/ppt/slides/slide3.xml" Id="R3a7bdfaa157f4100" /><Relationship Type="http://schemas.openxmlformats.org/officeDocument/2006/relationships/slide" Target="/ppt/slides/slide4.xml" Id="R9a3314329a0c4347" /><Relationship Type="http://schemas.openxmlformats.org/officeDocument/2006/relationships/slide" Target="/ppt/slides/slide5.xml" Id="Re7fa810182914f52" /><Relationship Type="http://schemas.openxmlformats.org/officeDocument/2006/relationships/slide" Target="/ppt/slides/slide6.xml" Id="R020a28df0faf4f6a" /><Relationship Type="http://schemas.openxmlformats.org/officeDocument/2006/relationships/slide" Target="/ppt/slides/slide7.xml" Id="R90f990a6c39d45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4b234fb4e84d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3a882017540f8" /><Relationship Type="http://schemas.openxmlformats.org/officeDocument/2006/relationships/theme" Target="/ppt/slideMasters/theme/theme1.xml" Id="Rc3af56c5813f49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53a882017540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6bfa7aef541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83d597eb847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23773f1884d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b46bb050f46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6ba80c42f4a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b12c891ae42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ca6376ef648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CATS GOKDERE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CATS GOKDERE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CATS GOKDERE AS ble etablert [år] og holder til i Måløy.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CATS GOKDERE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CATS GOKDERE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CATS GOKDERE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3 001 399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−1 340 597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−1 346 986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−1 243 594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CATS GOKDERE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GOKALP GOKDERE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CATS GOKDERE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Gate 1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6700 Måløy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833 828 622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CATS GOKDERE AS</a:t>
            </a:r>
          </a:p>
        </p:txBody>
      </p:sp>
    </p:spTree>
  </p:cSld>
  <p:clrMapOvr>
    <a:masterClrMapping xmlns:a="http://schemas.openxmlformats.org/drawingml/2006/main"/>
  </p:clrMapOvr>
</p:sld>
</file>