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a09ccbd75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591eea98b4928"/>
  </p:sldMasterIdLst>
  <p:sldIdLst>
    <p:sldId xmlns:r="http://schemas.openxmlformats.org/officeDocument/2006/relationships" id="256" r:id="R6298012f3971487b"/>
    <p:sldId xmlns:r="http://schemas.openxmlformats.org/officeDocument/2006/relationships" id="257" r:id="Rcafa7389d2c34992"/>
    <p:sldId xmlns:r="http://schemas.openxmlformats.org/officeDocument/2006/relationships" id="258" r:id="R6e27f0f8a2e047c0"/>
    <p:sldId xmlns:r="http://schemas.openxmlformats.org/officeDocument/2006/relationships" id="259" r:id="Ra8252a4265a74a1d"/>
    <p:sldId xmlns:r="http://schemas.openxmlformats.org/officeDocument/2006/relationships" id="260" r:id="R7972bee9e680432d"/>
    <p:sldId xmlns:r="http://schemas.openxmlformats.org/officeDocument/2006/relationships" id="261" r:id="Rfb4d72d92909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591eea98b4928" /><Relationship Type="http://schemas.openxmlformats.org/officeDocument/2006/relationships/slide" Target="/ppt/slides/slide1.xml" Id="R6298012f3971487b" /><Relationship Type="http://schemas.openxmlformats.org/officeDocument/2006/relationships/slide" Target="/ppt/slides/slide2.xml" Id="Rcafa7389d2c34992" /><Relationship Type="http://schemas.openxmlformats.org/officeDocument/2006/relationships/slide" Target="/ppt/slides/slide3.xml" Id="R6e27f0f8a2e047c0" /><Relationship Type="http://schemas.openxmlformats.org/officeDocument/2006/relationships/slide" Target="/ppt/slides/slide4.xml" Id="Ra8252a4265a74a1d" /><Relationship Type="http://schemas.openxmlformats.org/officeDocument/2006/relationships/slide" Target="/ppt/slides/slide5.xml" Id="R7972bee9e680432d" /><Relationship Type="http://schemas.openxmlformats.org/officeDocument/2006/relationships/slide" Target="/ppt/slides/slide6.xml" Id="Rfb4d72d92909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586494608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1cf66ac04c98" /><Relationship Type="http://schemas.openxmlformats.org/officeDocument/2006/relationships/theme" Target="/ppt/slideMasters/theme/theme1.xml" Id="Ra8d1f702ee6c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81cf66ac0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ef0f4482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76f5c0fe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281a0d2f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7cc1aa05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38fbd564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2a6c97ec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BYGG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570 350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833 895 052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BYGG AS</a:t>
            </a:r>
          </a:p>
        </p:txBody>
      </p:sp>
    </p:spTree>
  </p:cSld>
  <p:clrMapOvr>
    <a:masterClrMapping xmlns:a="http://schemas.openxmlformats.org/drawingml/2006/main"/>
  </p:clrMapOvr>
</p:sld>
</file>