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b01328f50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39c3f7e8f458e"/>
  </p:sldMasterIdLst>
  <p:sldIdLst>
    <p:sldId xmlns:r="http://schemas.openxmlformats.org/officeDocument/2006/relationships" id="256" r:id="R399e8c05ae7a4bdb"/>
    <p:sldId xmlns:r="http://schemas.openxmlformats.org/officeDocument/2006/relationships" id="257" r:id="Rdd9527935bc44841"/>
    <p:sldId xmlns:r="http://schemas.openxmlformats.org/officeDocument/2006/relationships" id="258" r:id="R3ee75f34d54b44e3"/>
    <p:sldId xmlns:r="http://schemas.openxmlformats.org/officeDocument/2006/relationships" id="259" r:id="R2f849cd5ab1a43b4"/>
    <p:sldId xmlns:r="http://schemas.openxmlformats.org/officeDocument/2006/relationships" id="260" r:id="R3222ffd96f8749a4"/>
    <p:sldId xmlns:r="http://schemas.openxmlformats.org/officeDocument/2006/relationships" id="261" r:id="R8550b5b41597486f"/>
    <p:sldId xmlns:r="http://schemas.openxmlformats.org/officeDocument/2006/relationships" id="262" r:id="R3a97e83cdfb4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39c3f7e8f458e" /><Relationship Type="http://schemas.openxmlformats.org/officeDocument/2006/relationships/slide" Target="/ppt/slides/slide1.xml" Id="R399e8c05ae7a4bdb" /><Relationship Type="http://schemas.openxmlformats.org/officeDocument/2006/relationships/slide" Target="/ppt/slides/slide2.xml" Id="Rdd9527935bc44841" /><Relationship Type="http://schemas.openxmlformats.org/officeDocument/2006/relationships/slide" Target="/ppt/slides/slide3.xml" Id="R3ee75f34d54b44e3" /><Relationship Type="http://schemas.openxmlformats.org/officeDocument/2006/relationships/slide" Target="/ppt/slides/slide4.xml" Id="R2f849cd5ab1a43b4" /><Relationship Type="http://schemas.openxmlformats.org/officeDocument/2006/relationships/slide" Target="/ppt/slides/slide5.xml" Id="R3222ffd96f8749a4" /><Relationship Type="http://schemas.openxmlformats.org/officeDocument/2006/relationships/slide" Target="/ppt/slides/slide6.xml" Id="R8550b5b41597486f" /><Relationship Type="http://schemas.openxmlformats.org/officeDocument/2006/relationships/slide" Target="/ppt/slides/slide7.xml" Id="R3a97e83cdfb4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ed36a879f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89301eaa343d1" /><Relationship Type="http://schemas.openxmlformats.org/officeDocument/2006/relationships/theme" Target="/ppt/slideMasters/theme/theme1.xml" Id="Re2516cf6d02e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789301eaa3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164ff005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6fc98df8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8e14b3f7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672e7d88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887e8ac743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83f5a96a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142fae65e4f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MÅKEFJELL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MÅKEFJELL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COMISKEY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Jotunfjell Partners AS, Fridtjof Nansens plass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834 050 072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MÅKEFJELL AS</a:t>
            </a:r>
          </a:p>
        </p:txBody>
      </p:sp>
    </p:spTree>
  </p:cSld>
  <p:clrMapOvr>
    <a:masterClrMapping xmlns:a="http://schemas.openxmlformats.org/drawingml/2006/main"/>
  </p:clrMapOvr>
</p:sld>
</file>