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6b9a3f5c9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b69647fe54aca"/>
  </p:sldMasterIdLst>
  <p:sldIdLst>
    <p:sldId xmlns:r="http://schemas.openxmlformats.org/officeDocument/2006/relationships" id="256" r:id="Rca4cdc1949824767"/>
    <p:sldId xmlns:r="http://schemas.openxmlformats.org/officeDocument/2006/relationships" id="257" r:id="Re60d66a8e6854054"/>
    <p:sldId xmlns:r="http://schemas.openxmlformats.org/officeDocument/2006/relationships" id="258" r:id="R4208906ac5914b4f"/>
    <p:sldId xmlns:r="http://schemas.openxmlformats.org/officeDocument/2006/relationships" id="259" r:id="R777701baa1674d09"/>
    <p:sldId xmlns:r="http://schemas.openxmlformats.org/officeDocument/2006/relationships" id="260" r:id="Re4e651f854564c3e"/>
    <p:sldId xmlns:r="http://schemas.openxmlformats.org/officeDocument/2006/relationships" id="261" r:id="Rff2bd692af8b41c6"/>
    <p:sldId xmlns:r="http://schemas.openxmlformats.org/officeDocument/2006/relationships" id="262" r:id="Rd7fe234e402d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b69647fe54aca" /><Relationship Type="http://schemas.openxmlformats.org/officeDocument/2006/relationships/slide" Target="/ppt/slides/slide1.xml" Id="Rca4cdc1949824767" /><Relationship Type="http://schemas.openxmlformats.org/officeDocument/2006/relationships/slide" Target="/ppt/slides/slide2.xml" Id="Re60d66a8e6854054" /><Relationship Type="http://schemas.openxmlformats.org/officeDocument/2006/relationships/slide" Target="/ppt/slides/slide3.xml" Id="R4208906ac5914b4f" /><Relationship Type="http://schemas.openxmlformats.org/officeDocument/2006/relationships/slide" Target="/ppt/slides/slide4.xml" Id="R777701baa1674d09" /><Relationship Type="http://schemas.openxmlformats.org/officeDocument/2006/relationships/slide" Target="/ppt/slides/slide5.xml" Id="Re4e651f854564c3e" /><Relationship Type="http://schemas.openxmlformats.org/officeDocument/2006/relationships/slide" Target="/ppt/slides/slide6.xml" Id="Rff2bd692af8b41c6" /><Relationship Type="http://schemas.openxmlformats.org/officeDocument/2006/relationships/slide" Target="/ppt/slides/slide7.xml" Id="Rd7fe234e402d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9fc6645b8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c11f8f8044365" /><Relationship Type="http://schemas.openxmlformats.org/officeDocument/2006/relationships/theme" Target="/ppt/slideMasters/theme/theme1.xml" Id="R2d4dd68c0cd1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c11f8f804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14c96670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a255fcb20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67c9686f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e2047ccf9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577747fb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8499b5384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c93cddd6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S3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S3 REGNSKAP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WORK, WORK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 BASS CAPITAL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OLSEN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Vestheimvegen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834 050 412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