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4688c10608a46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d5ff478c064a79"/>
  </p:sldMasterIdLst>
  <p:sldIdLst>
    <p:sldId xmlns:r="http://schemas.openxmlformats.org/officeDocument/2006/relationships" id="256" r:id="Rb813d56da07a4f14"/>
    <p:sldId xmlns:r="http://schemas.openxmlformats.org/officeDocument/2006/relationships" id="257" r:id="R7ec047a566b945ba"/>
    <p:sldId xmlns:r="http://schemas.openxmlformats.org/officeDocument/2006/relationships" id="258" r:id="Rbb014ddbb9fe4eeb"/>
    <p:sldId xmlns:r="http://schemas.openxmlformats.org/officeDocument/2006/relationships" id="259" r:id="R5fb26721df844e4c"/>
    <p:sldId xmlns:r="http://schemas.openxmlformats.org/officeDocument/2006/relationships" id="260" r:id="R3e7ad708de1a4a52"/>
    <p:sldId xmlns:r="http://schemas.openxmlformats.org/officeDocument/2006/relationships" id="261" r:id="R2f9711dea56540cf"/>
    <p:sldId xmlns:r="http://schemas.openxmlformats.org/officeDocument/2006/relationships" id="262" r:id="R2ccabae8719a428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d5ff478c064a79" /><Relationship Type="http://schemas.openxmlformats.org/officeDocument/2006/relationships/slide" Target="/ppt/slides/slide1.xml" Id="Rb813d56da07a4f14" /><Relationship Type="http://schemas.openxmlformats.org/officeDocument/2006/relationships/slide" Target="/ppt/slides/slide2.xml" Id="R7ec047a566b945ba" /><Relationship Type="http://schemas.openxmlformats.org/officeDocument/2006/relationships/slide" Target="/ppt/slides/slide3.xml" Id="Rbb014ddbb9fe4eeb" /><Relationship Type="http://schemas.openxmlformats.org/officeDocument/2006/relationships/slide" Target="/ppt/slides/slide4.xml" Id="R5fb26721df844e4c" /><Relationship Type="http://schemas.openxmlformats.org/officeDocument/2006/relationships/slide" Target="/ppt/slides/slide5.xml" Id="R3e7ad708de1a4a52" /><Relationship Type="http://schemas.openxmlformats.org/officeDocument/2006/relationships/slide" Target="/ppt/slides/slide6.xml" Id="R2f9711dea56540cf" /><Relationship Type="http://schemas.openxmlformats.org/officeDocument/2006/relationships/slide" Target="/ppt/slides/slide7.xml" Id="R2ccabae8719a428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a1f61f4cb1429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02790edcfa40b0" /><Relationship Type="http://schemas.openxmlformats.org/officeDocument/2006/relationships/theme" Target="/ppt/slideMasters/theme/theme1.xml" Id="R0e22fa944a474c0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02790edcfa40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752791249a45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292622cbad44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9656afaa6641e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d04a0d4e0d4c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680e49a0ed4bd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d2aef294d9483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9a281df3db4b1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BOPP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BOPP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BOPP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BOPP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BOPP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BOPP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91 327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71 235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101 235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174 136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BOPP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SADIA AFZAL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BOPP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Grenseveien 99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834 053 772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BOPP AS</a:t>
            </a:r>
          </a:p>
        </p:txBody>
      </p:sp>
    </p:spTree>
  </p:cSld>
  <p:clrMapOvr>
    <a:masterClrMapping xmlns:a="http://schemas.openxmlformats.org/drawingml/2006/main"/>
  </p:clrMapOvr>
</p:sld>
</file>