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e0161adff45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ad54723b6459a"/>
  </p:sldMasterIdLst>
  <p:sldIdLst>
    <p:sldId xmlns:r="http://schemas.openxmlformats.org/officeDocument/2006/relationships" id="256" r:id="Rebc962e6d1874e02"/>
    <p:sldId xmlns:r="http://schemas.openxmlformats.org/officeDocument/2006/relationships" id="257" r:id="Rc1f714d2a149468a"/>
    <p:sldId xmlns:r="http://schemas.openxmlformats.org/officeDocument/2006/relationships" id="258" r:id="Rbfc3cfa368144c7d"/>
    <p:sldId xmlns:r="http://schemas.openxmlformats.org/officeDocument/2006/relationships" id="259" r:id="R9a858ed3c63346ef"/>
    <p:sldId xmlns:r="http://schemas.openxmlformats.org/officeDocument/2006/relationships" id="260" r:id="Ra0477dedc910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ad54723b6459a" /><Relationship Type="http://schemas.openxmlformats.org/officeDocument/2006/relationships/slide" Target="/ppt/slides/slide1.xml" Id="Rebc962e6d1874e02" /><Relationship Type="http://schemas.openxmlformats.org/officeDocument/2006/relationships/slide" Target="/ppt/slides/slide2.xml" Id="Rc1f714d2a149468a" /><Relationship Type="http://schemas.openxmlformats.org/officeDocument/2006/relationships/slide" Target="/ppt/slides/slide3.xml" Id="Rbfc3cfa368144c7d" /><Relationship Type="http://schemas.openxmlformats.org/officeDocument/2006/relationships/slide" Target="/ppt/slides/slide4.xml" Id="R9a858ed3c63346ef" /><Relationship Type="http://schemas.openxmlformats.org/officeDocument/2006/relationships/slide" Target="/ppt/slides/slide5.xml" Id="Ra0477dedc910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d4ce96346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c4940b8e04f1a" /><Relationship Type="http://schemas.openxmlformats.org/officeDocument/2006/relationships/theme" Target="/ppt/slideMasters/theme/theme1.xml" Id="Rb64d147833c9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c4940b8e04f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bfe6d8b3a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7e5132b6f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1ffb9b432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99f203fc8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db38afd67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KVANTA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Walstads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834 115 352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KVANTA AS</a:t>
            </a:r>
          </a:p>
        </p:txBody>
      </p:sp>
    </p:spTree>
  </p:cSld>
  <p:clrMapOvr>
    <a:masterClrMapping xmlns:a="http://schemas.openxmlformats.org/drawingml/2006/main"/>
  </p:clrMapOvr>
</p:sld>
</file>