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df4b0bf23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82e5b17eb4032"/>
  </p:sldMasterIdLst>
  <p:sldIdLst>
    <p:sldId xmlns:r="http://schemas.openxmlformats.org/officeDocument/2006/relationships" id="256" r:id="R7d93f91382224a58"/>
    <p:sldId xmlns:r="http://schemas.openxmlformats.org/officeDocument/2006/relationships" id="257" r:id="R0f8613fccff34f66"/>
    <p:sldId xmlns:r="http://schemas.openxmlformats.org/officeDocument/2006/relationships" id="258" r:id="R61c4d72254aa465b"/>
    <p:sldId xmlns:r="http://schemas.openxmlformats.org/officeDocument/2006/relationships" id="259" r:id="R65008c40924f45af"/>
    <p:sldId xmlns:r="http://schemas.openxmlformats.org/officeDocument/2006/relationships" id="260" r:id="Re67dd6b746464193"/>
    <p:sldId xmlns:r="http://schemas.openxmlformats.org/officeDocument/2006/relationships" id="261" r:id="R11c52508486847c8"/>
    <p:sldId xmlns:r="http://schemas.openxmlformats.org/officeDocument/2006/relationships" id="262" r:id="R919ca53f471e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82e5b17eb4032" /><Relationship Type="http://schemas.openxmlformats.org/officeDocument/2006/relationships/slide" Target="/ppt/slides/slide1.xml" Id="R7d93f91382224a58" /><Relationship Type="http://schemas.openxmlformats.org/officeDocument/2006/relationships/slide" Target="/ppt/slides/slide2.xml" Id="R0f8613fccff34f66" /><Relationship Type="http://schemas.openxmlformats.org/officeDocument/2006/relationships/slide" Target="/ppt/slides/slide3.xml" Id="R61c4d72254aa465b" /><Relationship Type="http://schemas.openxmlformats.org/officeDocument/2006/relationships/slide" Target="/ppt/slides/slide4.xml" Id="R65008c40924f45af" /><Relationship Type="http://schemas.openxmlformats.org/officeDocument/2006/relationships/slide" Target="/ppt/slides/slide5.xml" Id="Re67dd6b746464193" /><Relationship Type="http://schemas.openxmlformats.org/officeDocument/2006/relationships/slide" Target="/ppt/slides/slide6.xml" Id="R11c52508486847c8" /><Relationship Type="http://schemas.openxmlformats.org/officeDocument/2006/relationships/slide" Target="/ppt/slides/slide7.xml" Id="R919ca53f471e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754998471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ac1d59862445f" /><Relationship Type="http://schemas.openxmlformats.org/officeDocument/2006/relationships/theme" Target="/ppt/slideMasters/theme/theme1.xml" Id="Ref597b0feba8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ac1d59862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cc79afa8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eb135ae8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143f38d9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40bdb84a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6990fc22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ced6277a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fbe5469a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R24 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8 209 410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LOUMAR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Borge, 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834 238 152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