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bf835080f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b9e7dd8854ad6"/>
  </p:sldMasterIdLst>
  <p:sldIdLst>
    <p:sldId xmlns:r="http://schemas.openxmlformats.org/officeDocument/2006/relationships" id="256" r:id="R4bef6b6c74e74be8"/>
    <p:sldId xmlns:r="http://schemas.openxmlformats.org/officeDocument/2006/relationships" id="257" r:id="R30c5c5958f634e26"/>
    <p:sldId xmlns:r="http://schemas.openxmlformats.org/officeDocument/2006/relationships" id="258" r:id="R975ddfd32c924929"/>
    <p:sldId xmlns:r="http://schemas.openxmlformats.org/officeDocument/2006/relationships" id="259" r:id="R252cc173f22a4735"/>
    <p:sldId xmlns:r="http://schemas.openxmlformats.org/officeDocument/2006/relationships" id="260" r:id="R7b697468bd374ef3"/>
    <p:sldId xmlns:r="http://schemas.openxmlformats.org/officeDocument/2006/relationships" id="261" r:id="R857d5aa29e1b46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b9e7dd8854ad6" /><Relationship Type="http://schemas.openxmlformats.org/officeDocument/2006/relationships/slide" Target="/ppt/slides/slide1.xml" Id="R4bef6b6c74e74be8" /><Relationship Type="http://schemas.openxmlformats.org/officeDocument/2006/relationships/slide" Target="/ppt/slides/slide2.xml" Id="R30c5c5958f634e26" /><Relationship Type="http://schemas.openxmlformats.org/officeDocument/2006/relationships/slide" Target="/ppt/slides/slide3.xml" Id="R975ddfd32c924929" /><Relationship Type="http://schemas.openxmlformats.org/officeDocument/2006/relationships/slide" Target="/ppt/slides/slide4.xml" Id="R252cc173f22a4735" /><Relationship Type="http://schemas.openxmlformats.org/officeDocument/2006/relationships/slide" Target="/ppt/slides/slide5.xml" Id="R7b697468bd374ef3" /><Relationship Type="http://schemas.openxmlformats.org/officeDocument/2006/relationships/slide" Target="/ppt/slides/slide6.xml" Id="R857d5aa29e1b46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2872a924043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d67a24a0546a1" /><Relationship Type="http://schemas.openxmlformats.org/officeDocument/2006/relationships/theme" Target="/ppt/slideMasters/theme/theme1.xml" Id="Rc56e24965272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d67a24a0546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3ed76ebaa40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321b0c435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5f9ae3a51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9936a0eed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9a3cb1e47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51da20e1d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ØKONOMI AS ble etablert [år] og holder til i Eivindvik.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1 559 292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Eivindvikvegen 1128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5966 Eivindvik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834 304 422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