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c36ceef48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f4174c6c24061"/>
  </p:sldMasterIdLst>
  <p:sldIdLst>
    <p:sldId xmlns:r="http://schemas.openxmlformats.org/officeDocument/2006/relationships" id="256" r:id="Rfea6d483e5ff44ce"/>
    <p:sldId xmlns:r="http://schemas.openxmlformats.org/officeDocument/2006/relationships" id="257" r:id="R19db4415d3744f0b"/>
    <p:sldId xmlns:r="http://schemas.openxmlformats.org/officeDocument/2006/relationships" id="258" r:id="R7529a7d6e25249c6"/>
    <p:sldId xmlns:r="http://schemas.openxmlformats.org/officeDocument/2006/relationships" id="259" r:id="Rc1faeeaedd914675"/>
    <p:sldId xmlns:r="http://schemas.openxmlformats.org/officeDocument/2006/relationships" id="260" r:id="R47e49a450b734cc6"/>
    <p:sldId xmlns:r="http://schemas.openxmlformats.org/officeDocument/2006/relationships" id="261" r:id="Rd55ed7dd6209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f4174c6c24061" /><Relationship Type="http://schemas.openxmlformats.org/officeDocument/2006/relationships/slide" Target="/ppt/slides/slide1.xml" Id="Rfea6d483e5ff44ce" /><Relationship Type="http://schemas.openxmlformats.org/officeDocument/2006/relationships/slide" Target="/ppt/slides/slide2.xml" Id="R19db4415d3744f0b" /><Relationship Type="http://schemas.openxmlformats.org/officeDocument/2006/relationships/slide" Target="/ppt/slides/slide3.xml" Id="R7529a7d6e25249c6" /><Relationship Type="http://schemas.openxmlformats.org/officeDocument/2006/relationships/slide" Target="/ppt/slides/slide4.xml" Id="Rc1faeeaedd914675" /><Relationship Type="http://schemas.openxmlformats.org/officeDocument/2006/relationships/slide" Target="/ppt/slides/slide5.xml" Id="R47e49a450b734cc6" /><Relationship Type="http://schemas.openxmlformats.org/officeDocument/2006/relationships/slide" Target="/ppt/slides/slide6.xml" Id="Rd55ed7dd6209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f6df84fc0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9ae8d359d4f40" /><Relationship Type="http://schemas.openxmlformats.org/officeDocument/2006/relationships/theme" Target="/ppt/slideMasters/theme/theme1.xml" Id="R38079794ff3b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9ae8d359d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24488be8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57cdd97f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144eb649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cf07e6e79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26787d7c4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5accdd8c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KARLSEN OG LUNDEN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OG LUNDEN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OG LUNDEN VVS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OG LUNDEN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OG LUNDEN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OG LUNDEN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800 054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2 336 859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OG LUNDEN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Kleivstykket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834 351 722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OG LUNDEN VVS AS</a:t>
            </a:r>
          </a:p>
        </p:txBody>
      </p:sp>
    </p:spTree>
  </p:cSld>
  <p:clrMapOvr>
    <a:masterClrMapping xmlns:a="http://schemas.openxmlformats.org/drawingml/2006/main"/>
  </p:clrMapOvr>
</p:sld>
</file>