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942230e0ee4a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33327fd3d84f39"/>
  </p:sldMasterIdLst>
  <p:sldIdLst>
    <p:sldId xmlns:r="http://schemas.openxmlformats.org/officeDocument/2006/relationships" id="256" r:id="R9b50859b43954a4b"/>
    <p:sldId xmlns:r="http://schemas.openxmlformats.org/officeDocument/2006/relationships" id="257" r:id="Re381759dbe594859"/>
    <p:sldId xmlns:r="http://schemas.openxmlformats.org/officeDocument/2006/relationships" id="258" r:id="R63f6b881519948f5"/>
    <p:sldId xmlns:r="http://schemas.openxmlformats.org/officeDocument/2006/relationships" id="259" r:id="R42682888b1e04447"/>
    <p:sldId xmlns:r="http://schemas.openxmlformats.org/officeDocument/2006/relationships" id="260" r:id="Rbebb8a555b7c4194"/>
    <p:sldId xmlns:r="http://schemas.openxmlformats.org/officeDocument/2006/relationships" id="261" r:id="R102ed038f0a64a2f"/>
    <p:sldId xmlns:r="http://schemas.openxmlformats.org/officeDocument/2006/relationships" id="262" r:id="Ra6fa4fbc9adc4a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3327fd3d84f39" /><Relationship Type="http://schemas.openxmlformats.org/officeDocument/2006/relationships/slide" Target="/ppt/slides/slide1.xml" Id="R9b50859b43954a4b" /><Relationship Type="http://schemas.openxmlformats.org/officeDocument/2006/relationships/slide" Target="/ppt/slides/slide2.xml" Id="Re381759dbe594859" /><Relationship Type="http://schemas.openxmlformats.org/officeDocument/2006/relationships/slide" Target="/ppt/slides/slide3.xml" Id="R63f6b881519948f5" /><Relationship Type="http://schemas.openxmlformats.org/officeDocument/2006/relationships/slide" Target="/ppt/slides/slide4.xml" Id="R42682888b1e04447" /><Relationship Type="http://schemas.openxmlformats.org/officeDocument/2006/relationships/slide" Target="/ppt/slides/slide5.xml" Id="Rbebb8a555b7c4194" /><Relationship Type="http://schemas.openxmlformats.org/officeDocument/2006/relationships/slide" Target="/ppt/slides/slide6.xml" Id="R102ed038f0a64a2f" /><Relationship Type="http://schemas.openxmlformats.org/officeDocument/2006/relationships/slide" Target="/ppt/slides/slide7.xml" Id="Ra6fa4fbc9adc4a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fd49cbf94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ed85df2ab4c72" /><Relationship Type="http://schemas.openxmlformats.org/officeDocument/2006/relationships/theme" Target="/ppt/slideMasters/theme/theme1.xml" Id="Rc9efacc363a546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9ed85df2ab4c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a39f7e1234d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5f3a59ed04a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ec34d4add4c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b082ccb874a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8e6bdba39948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cd24463a147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7fd8a35044c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HOLDING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HOLDING III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−462 765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7 963 744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51 614 790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834 400 022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HOLDING III AS</a:t>
            </a:r>
          </a:p>
        </p:txBody>
      </p:sp>
    </p:spTree>
  </p:cSld>
  <p:clrMapOvr>
    <a:masterClrMapping xmlns:a="http://schemas.openxmlformats.org/drawingml/2006/main"/>
  </p:clrMapOvr>
</p:sld>
</file>