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2528dbb59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b7a2b59d84259"/>
  </p:sldMasterIdLst>
  <p:sldIdLst>
    <p:sldId xmlns:r="http://schemas.openxmlformats.org/officeDocument/2006/relationships" id="256" r:id="R4bd0990d64584c17"/>
    <p:sldId xmlns:r="http://schemas.openxmlformats.org/officeDocument/2006/relationships" id="257" r:id="R37c71d7ffe1e4594"/>
    <p:sldId xmlns:r="http://schemas.openxmlformats.org/officeDocument/2006/relationships" id="258" r:id="R5bb1e609e52f4f0d"/>
    <p:sldId xmlns:r="http://schemas.openxmlformats.org/officeDocument/2006/relationships" id="259" r:id="Rbe374d1b35a7483b"/>
    <p:sldId xmlns:r="http://schemas.openxmlformats.org/officeDocument/2006/relationships" id="260" r:id="Rbd139784308d4727"/>
    <p:sldId xmlns:r="http://schemas.openxmlformats.org/officeDocument/2006/relationships" id="261" r:id="R7ff9edded0cc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b7a2b59d84259" /><Relationship Type="http://schemas.openxmlformats.org/officeDocument/2006/relationships/slide" Target="/ppt/slides/slide1.xml" Id="R4bd0990d64584c17" /><Relationship Type="http://schemas.openxmlformats.org/officeDocument/2006/relationships/slide" Target="/ppt/slides/slide2.xml" Id="R37c71d7ffe1e4594" /><Relationship Type="http://schemas.openxmlformats.org/officeDocument/2006/relationships/slide" Target="/ppt/slides/slide3.xml" Id="R5bb1e609e52f4f0d" /><Relationship Type="http://schemas.openxmlformats.org/officeDocument/2006/relationships/slide" Target="/ppt/slides/slide4.xml" Id="Rbe374d1b35a7483b" /><Relationship Type="http://schemas.openxmlformats.org/officeDocument/2006/relationships/slide" Target="/ppt/slides/slide5.xml" Id="Rbd139784308d4727" /><Relationship Type="http://schemas.openxmlformats.org/officeDocument/2006/relationships/slide" Target="/ppt/slides/slide6.xml" Id="R7ff9edded0cc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5a87c07f4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ed0c99e604b48" /><Relationship Type="http://schemas.openxmlformats.org/officeDocument/2006/relationships/theme" Target="/ppt/slideMasters/theme/theme1.xml" Id="R3035d75cf27c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ed0c99e604b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6b6da0eba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ff8ef3969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857a94453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8f78c96f9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866e24e43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05c95c3de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G.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G.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G.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G.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G.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G.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Coldevins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8445 Melbu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834 409 062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G. OLSEN AS</a:t>
            </a:r>
          </a:p>
        </p:txBody>
      </p:sp>
    </p:spTree>
  </p:cSld>
  <p:clrMapOvr>
    <a:masterClrMapping xmlns:a="http://schemas.openxmlformats.org/drawingml/2006/main"/>
  </p:clrMapOvr>
</p:sld>
</file>