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a220429df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cdbbe22b94dd7"/>
  </p:sldMasterIdLst>
  <p:sldIdLst>
    <p:sldId xmlns:r="http://schemas.openxmlformats.org/officeDocument/2006/relationships" id="256" r:id="R3a33d3e2017c4656"/>
    <p:sldId xmlns:r="http://schemas.openxmlformats.org/officeDocument/2006/relationships" id="257" r:id="R180f78f99def4969"/>
    <p:sldId xmlns:r="http://schemas.openxmlformats.org/officeDocument/2006/relationships" id="258" r:id="R523e8b214ff04279"/>
    <p:sldId xmlns:r="http://schemas.openxmlformats.org/officeDocument/2006/relationships" id="259" r:id="R07ea35037fa74229"/>
    <p:sldId xmlns:r="http://schemas.openxmlformats.org/officeDocument/2006/relationships" id="260" r:id="R3a82b927f2f641a7"/>
    <p:sldId xmlns:r="http://schemas.openxmlformats.org/officeDocument/2006/relationships" id="261" r:id="Refb3a29e51d3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cdbbe22b94dd7" /><Relationship Type="http://schemas.openxmlformats.org/officeDocument/2006/relationships/slide" Target="/ppt/slides/slide1.xml" Id="R3a33d3e2017c4656" /><Relationship Type="http://schemas.openxmlformats.org/officeDocument/2006/relationships/slide" Target="/ppt/slides/slide2.xml" Id="R180f78f99def4969" /><Relationship Type="http://schemas.openxmlformats.org/officeDocument/2006/relationships/slide" Target="/ppt/slides/slide3.xml" Id="R523e8b214ff04279" /><Relationship Type="http://schemas.openxmlformats.org/officeDocument/2006/relationships/slide" Target="/ppt/slides/slide4.xml" Id="R07ea35037fa74229" /><Relationship Type="http://schemas.openxmlformats.org/officeDocument/2006/relationships/slide" Target="/ppt/slides/slide5.xml" Id="R3a82b927f2f641a7" /><Relationship Type="http://schemas.openxmlformats.org/officeDocument/2006/relationships/slide" Target="/ppt/slides/slide6.xml" Id="Refb3a29e51d3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684c14706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1c20b65647dd" /><Relationship Type="http://schemas.openxmlformats.org/officeDocument/2006/relationships/theme" Target="/ppt/slideMasters/theme/theme1.xml" Id="R08a1defb3e5a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51c20b656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ab59991e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55c2fbbb44f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820915126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39f6648e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b24c90ea2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eb7012b2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G.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G. OLSEN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861 916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11 418 108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Coldevins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834 409 062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G. OLSEN AS</a:t>
            </a:r>
          </a:p>
        </p:txBody>
      </p:sp>
    </p:spTree>
  </p:cSld>
  <p:clrMapOvr>
    <a:masterClrMapping xmlns:a="http://schemas.openxmlformats.org/drawingml/2006/main"/>
  </p:clrMapOvr>
</p:sld>
</file>