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b0896815f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f37e2fa964b28"/>
  </p:sldMasterIdLst>
  <p:sldIdLst>
    <p:sldId xmlns:r="http://schemas.openxmlformats.org/officeDocument/2006/relationships" id="256" r:id="R10e34fc85b5341b6"/>
    <p:sldId xmlns:r="http://schemas.openxmlformats.org/officeDocument/2006/relationships" id="257" r:id="R79bf3aeb955644d0"/>
    <p:sldId xmlns:r="http://schemas.openxmlformats.org/officeDocument/2006/relationships" id="258" r:id="Rb84464a2d74f4a49"/>
    <p:sldId xmlns:r="http://schemas.openxmlformats.org/officeDocument/2006/relationships" id="259" r:id="Re715de5cfa1e49d4"/>
    <p:sldId xmlns:r="http://schemas.openxmlformats.org/officeDocument/2006/relationships" id="260" r:id="Rc6ee558eb6ba4d55"/>
    <p:sldId xmlns:r="http://schemas.openxmlformats.org/officeDocument/2006/relationships" id="261" r:id="Rcff3c2ebc0c04c6c"/>
    <p:sldId xmlns:r="http://schemas.openxmlformats.org/officeDocument/2006/relationships" id="262" r:id="R68e0b88e1914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f37e2fa964b28" /><Relationship Type="http://schemas.openxmlformats.org/officeDocument/2006/relationships/slide" Target="/ppt/slides/slide1.xml" Id="R10e34fc85b5341b6" /><Relationship Type="http://schemas.openxmlformats.org/officeDocument/2006/relationships/slide" Target="/ppt/slides/slide2.xml" Id="R79bf3aeb955644d0" /><Relationship Type="http://schemas.openxmlformats.org/officeDocument/2006/relationships/slide" Target="/ppt/slides/slide3.xml" Id="Rb84464a2d74f4a49" /><Relationship Type="http://schemas.openxmlformats.org/officeDocument/2006/relationships/slide" Target="/ppt/slides/slide4.xml" Id="Re715de5cfa1e49d4" /><Relationship Type="http://schemas.openxmlformats.org/officeDocument/2006/relationships/slide" Target="/ppt/slides/slide5.xml" Id="Rc6ee558eb6ba4d55" /><Relationship Type="http://schemas.openxmlformats.org/officeDocument/2006/relationships/slide" Target="/ppt/slides/slide6.xml" Id="Rcff3c2ebc0c04c6c" /><Relationship Type="http://schemas.openxmlformats.org/officeDocument/2006/relationships/slide" Target="/ppt/slides/slide7.xml" Id="R68e0b88e1914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918b3492d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355831bd844ff" /><Relationship Type="http://schemas.openxmlformats.org/officeDocument/2006/relationships/theme" Target="/ppt/slideMasters/theme/theme1.xml" Id="R52c88daed68d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355831bd8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9bdc57f9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25f0213e0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fc671dc5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8584b335d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2fd03bc45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6057068804d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e85c71cd6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CINDY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CINDY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340 868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CINDY ARNESEN-SKAJE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Kavlebruvegen 9L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834 473 372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CINDY AS</a:t>
            </a:r>
          </a:p>
        </p:txBody>
      </p:sp>
    </p:spTree>
  </p:cSld>
  <p:clrMapOvr>
    <a:masterClrMapping xmlns:a="http://schemas.openxmlformats.org/drawingml/2006/main"/>
  </p:clrMapOvr>
</p:sld>
</file>