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eba32e4bd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334d0440d4d27"/>
  </p:sldMasterIdLst>
  <p:sldIdLst>
    <p:sldId xmlns:r="http://schemas.openxmlformats.org/officeDocument/2006/relationships" id="256" r:id="R0d550a6c5e7d46e8"/>
    <p:sldId xmlns:r="http://schemas.openxmlformats.org/officeDocument/2006/relationships" id="257" r:id="Re5bb0543650547e2"/>
    <p:sldId xmlns:r="http://schemas.openxmlformats.org/officeDocument/2006/relationships" id="258" r:id="R64e551e3235f427d"/>
    <p:sldId xmlns:r="http://schemas.openxmlformats.org/officeDocument/2006/relationships" id="259" r:id="Ra5cc438233b84774"/>
    <p:sldId xmlns:r="http://schemas.openxmlformats.org/officeDocument/2006/relationships" id="260" r:id="Refe57f73a78b45b7"/>
    <p:sldId xmlns:r="http://schemas.openxmlformats.org/officeDocument/2006/relationships" id="261" r:id="R11bf57498efd495d"/>
    <p:sldId xmlns:r="http://schemas.openxmlformats.org/officeDocument/2006/relationships" id="262" r:id="Rb911672c6a10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334d0440d4d27" /><Relationship Type="http://schemas.openxmlformats.org/officeDocument/2006/relationships/slide" Target="/ppt/slides/slide1.xml" Id="R0d550a6c5e7d46e8" /><Relationship Type="http://schemas.openxmlformats.org/officeDocument/2006/relationships/slide" Target="/ppt/slides/slide2.xml" Id="Re5bb0543650547e2" /><Relationship Type="http://schemas.openxmlformats.org/officeDocument/2006/relationships/slide" Target="/ppt/slides/slide3.xml" Id="R64e551e3235f427d" /><Relationship Type="http://schemas.openxmlformats.org/officeDocument/2006/relationships/slide" Target="/ppt/slides/slide4.xml" Id="Ra5cc438233b84774" /><Relationship Type="http://schemas.openxmlformats.org/officeDocument/2006/relationships/slide" Target="/ppt/slides/slide5.xml" Id="Refe57f73a78b45b7" /><Relationship Type="http://schemas.openxmlformats.org/officeDocument/2006/relationships/slide" Target="/ppt/slides/slide6.xml" Id="R11bf57498efd495d" /><Relationship Type="http://schemas.openxmlformats.org/officeDocument/2006/relationships/slide" Target="/ppt/slides/slide7.xml" Id="Rb911672c6a10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c6352ad71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b10e41e1641c2" /><Relationship Type="http://schemas.openxmlformats.org/officeDocument/2006/relationships/theme" Target="/ppt/slideMasters/theme/theme1.xml" Id="R5c9fb878d645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b10e41e1641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e5b8d9e0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42b081c694b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c09308bff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ad7de2aa743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88a160839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fb36d95704f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352b6ac5947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STEADFAST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STEADFAST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HERMAN WÆRNES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834 500 582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STEADFAST HOLDING AS</a:t>
            </a:r>
          </a:p>
        </p:txBody>
      </p:sp>
    </p:spTree>
  </p:cSld>
  <p:clrMapOvr>
    <a:masterClrMapping xmlns:a="http://schemas.openxmlformats.org/drawingml/2006/main"/>
  </p:clrMapOvr>
</p:sld>
</file>