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29980ac37c4d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14955702284d1b"/>
  </p:sldMasterIdLst>
  <p:sldIdLst>
    <p:sldId xmlns:r="http://schemas.openxmlformats.org/officeDocument/2006/relationships" id="256" r:id="Re3da4db109be48fa"/>
    <p:sldId xmlns:r="http://schemas.openxmlformats.org/officeDocument/2006/relationships" id="257" r:id="Rd21b8093e5b04491"/>
    <p:sldId xmlns:r="http://schemas.openxmlformats.org/officeDocument/2006/relationships" id="258" r:id="R912fdf87bfb34415"/>
    <p:sldId xmlns:r="http://schemas.openxmlformats.org/officeDocument/2006/relationships" id="259" r:id="Rf2d0183b18504421"/>
    <p:sldId xmlns:r="http://schemas.openxmlformats.org/officeDocument/2006/relationships" id="260" r:id="R80b8266408a342d5"/>
    <p:sldId xmlns:r="http://schemas.openxmlformats.org/officeDocument/2006/relationships" id="261" r:id="Rd05f854c36bd4a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4955702284d1b" /><Relationship Type="http://schemas.openxmlformats.org/officeDocument/2006/relationships/slide" Target="/ppt/slides/slide1.xml" Id="Re3da4db109be48fa" /><Relationship Type="http://schemas.openxmlformats.org/officeDocument/2006/relationships/slide" Target="/ppt/slides/slide2.xml" Id="Rd21b8093e5b04491" /><Relationship Type="http://schemas.openxmlformats.org/officeDocument/2006/relationships/slide" Target="/ppt/slides/slide3.xml" Id="R912fdf87bfb34415" /><Relationship Type="http://schemas.openxmlformats.org/officeDocument/2006/relationships/slide" Target="/ppt/slides/slide4.xml" Id="Rf2d0183b18504421" /><Relationship Type="http://schemas.openxmlformats.org/officeDocument/2006/relationships/slide" Target="/ppt/slides/slide5.xml" Id="R80b8266408a342d5" /><Relationship Type="http://schemas.openxmlformats.org/officeDocument/2006/relationships/slide" Target="/ppt/slides/slide6.xml" Id="Rd05f854c36bd4a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ad7e132f0442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d37faa5d54468" /><Relationship Type="http://schemas.openxmlformats.org/officeDocument/2006/relationships/theme" Target="/ppt/slideMasters/theme/theme1.xml" Id="R23a702adc6bf40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6d37faa5d544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1ee453fda4d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a6c413e5248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9273de37247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b0a117ca340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2a0adb7b640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3f17ec19749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ROLLAND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ROLLAND VVS AS ble etablert [år] og holder til i Indre Arna.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5 501 683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983 469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745 154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753 270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2 278 426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Åsheimsvegen 163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5260 Indre Arna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834 515 202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ROLLAND VVS AS</a:t>
            </a:r>
          </a:p>
        </p:txBody>
      </p:sp>
    </p:spTree>
  </p:cSld>
  <p:clrMapOvr>
    <a:masterClrMapping xmlns:a="http://schemas.openxmlformats.org/drawingml/2006/main"/>
  </p:clrMapOvr>
</p:sld>
</file>