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9a458797a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a7e4494cd4c9d"/>
  </p:sldMasterIdLst>
  <p:sldIdLst>
    <p:sldId xmlns:r="http://schemas.openxmlformats.org/officeDocument/2006/relationships" id="256" r:id="Rd37aa16c3ee3404e"/>
    <p:sldId xmlns:r="http://schemas.openxmlformats.org/officeDocument/2006/relationships" id="257" r:id="R0738d0de3d3c4f57"/>
    <p:sldId xmlns:r="http://schemas.openxmlformats.org/officeDocument/2006/relationships" id="258" r:id="R547e6e6cc9814238"/>
    <p:sldId xmlns:r="http://schemas.openxmlformats.org/officeDocument/2006/relationships" id="259" r:id="R828825e0bdb7435b"/>
    <p:sldId xmlns:r="http://schemas.openxmlformats.org/officeDocument/2006/relationships" id="260" r:id="R506a910fc8244f66"/>
    <p:sldId xmlns:r="http://schemas.openxmlformats.org/officeDocument/2006/relationships" id="261" r:id="Re1d5270f2dcc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a7e4494cd4c9d" /><Relationship Type="http://schemas.openxmlformats.org/officeDocument/2006/relationships/slide" Target="/ppt/slides/slide1.xml" Id="Rd37aa16c3ee3404e" /><Relationship Type="http://schemas.openxmlformats.org/officeDocument/2006/relationships/slide" Target="/ppt/slides/slide2.xml" Id="R0738d0de3d3c4f57" /><Relationship Type="http://schemas.openxmlformats.org/officeDocument/2006/relationships/slide" Target="/ppt/slides/slide3.xml" Id="R547e6e6cc9814238" /><Relationship Type="http://schemas.openxmlformats.org/officeDocument/2006/relationships/slide" Target="/ppt/slides/slide4.xml" Id="R828825e0bdb7435b" /><Relationship Type="http://schemas.openxmlformats.org/officeDocument/2006/relationships/slide" Target="/ppt/slides/slide5.xml" Id="R506a910fc8244f66" /><Relationship Type="http://schemas.openxmlformats.org/officeDocument/2006/relationships/slide" Target="/ppt/slides/slide6.xml" Id="Re1d5270f2dcc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f18982bd6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91f062dfa478c" /><Relationship Type="http://schemas.openxmlformats.org/officeDocument/2006/relationships/theme" Target="/ppt/slideMasters/theme/theme1.xml" Id="R5b7f4e4a3c3e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91f062dfa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26065a5bd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63c9a3ea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6aa5489a8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51ecee4d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a6e40203c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0a429b5a2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BARDU LUFTTEKNIKK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LUFTTEKNIKK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LUFTTEKNIKK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LUFTTEKNIKK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LUFTTEKNIKK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LUFTTEKNIKK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Industriveien 4 AS, Industriveien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834 538 792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LUFTTEKNIKK AS</a:t>
            </a:r>
          </a:p>
        </p:txBody>
      </p:sp>
    </p:spTree>
  </p:cSld>
  <p:clrMapOvr>
    <a:masterClrMapping xmlns:a="http://schemas.openxmlformats.org/drawingml/2006/main"/>
  </p:clrMapOvr>
</p:sld>
</file>