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380a7e13c645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8108f9ed7472f"/>
  </p:sldMasterIdLst>
  <p:sldIdLst>
    <p:sldId xmlns:r="http://schemas.openxmlformats.org/officeDocument/2006/relationships" id="256" r:id="R5fbd91024e184436"/>
    <p:sldId xmlns:r="http://schemas.openxmlformats.org/officeDocument/2006/relationships" id="257" r:id="Rd4c65c1a60bd415d"/>
    <p:sldId xmlns:r="http://schemas.openxmlformats.org/officeDocument/2006/relationships" id="258" r:id="Rd933f5909d91463d"/>
    <p:sldId xmlns:r="http://schemas.openxmlformats.org/officeDocument/2006/relationships" id="259" r:id="R9941ccb51e1c4bda"/>
    <p:sldId xmlns:r="http://schemas.openxmlformats.org/officeDocument/2006/relationships" id="260" r:id="R1fd545e08bd54231"/>
    <p:sldId xmlns:r="http://schemas.openxmlformats.org/officeDocument/2006/relationships" id="261" r:id="Rc0a48c135a854000"/>
    <p:sldId xmlns:r="http://schemas.openxmlformats.org/officeDocument/2006/relationships" id="262" r:id="R32cd6f1a93a44b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8108f9ed7472f" /><Relationship Type="http://schemas.openxmlformats.org/officeDocument/2006/relationships/slide" Target="/ppt/slides/slide1.xml" Id="R5fbd91024e184436" /><Relationship Type="http://schemas.openxmlformats.org/officeDocument/2006/relationships/slide" Target="/ppt/slides/slide2.xml" Id="Rd4c65c1a60bd415d" /><Relationship Type="http://schemas.openxmlformats.org/officeDocument/2006/relationships/slide" Target="/ppt/slides/slide3.xml" Id="Rd933f5909d91463d" /><Relationship Type="http://schemas.openxmlformats.org/officeDocument/2006/relationships/slide" Target="/ppt/slides/slide4.xml" Id="R9941ccb51e1c4bda" /><Relationship Type="http://schemas.openxmlformats.org/officeDocument/2006/relationships/slide" Target="/ppt/slides/slide5.xml" Id="R1fd545e08bd54231" /><Relationship Type="http://schemas.openxmlformats.org/officeDocument/2006/relationships/slide" Target="/ppt/slides/slide6.xml" Id="Rc0a48c135a854000" /><Relationship Type="http://schemas.openxmlformats.org/officeDocument/2006/relationships/slide" Target="/ppt/slides/slide7.xml" Id="R32cd6f1a93a44b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814ae630c4a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fa890d00416d" /><Relationship Type="http://schemas.openxmlformats.org/officeDocument/2006/relationships/theme" Target="/ppt/slideMasters/theme/theme1.xml" Id="R06f2001ccb5748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4fa890d0041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63cde2cb143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63289e825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f2ea7abc5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f2c706eab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bddc63e1d4e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241d836c3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5460e4fb5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STELLANOVA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STELLANOVA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GJERDRUM STELLANDER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Martavegen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834 557 002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STELLANOVA AS</a:t>
            </a:r>
          </a:p>
        </p:txBody>
      </p:sp>
    </p:spTree>
  </p:cSld>
  <p:clrMapOvr>
    <a:masterClrMapping xmlns:a="http://schemas.openxmlformats.org/drawingml/2006/main"/>
  </p:clrMapOvr>
</p:sld>
</file>