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0a8ab35a5546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8d4d40322546c0"/>
  </p:sldMasterIdLst>
  <p:sldIdLst>
    <p:sldId xmlns:r="http://schemas.openxmlformats.org/officeDocument/2006/relationships" id="256" r:id="Rea0bb0c9f8ea4705"/>
    <p:sldId xmlns:r="http://schemas.openxmlformats.org/officeDocument/2006/relationships" id="257" r:id="R2ff95c0622984eb5"/>
    <p:sldId xmlns:r="http://schemas.openxmlformats.org/officeDocument/2006/relationships" id="258" r:id="R78273fbc39e94d9d"/>
    <p:sldId xmlns:r="http://schemas.openxmlformats.org/officeDocument/2006/relationships" id="259" r:id="Rba7bfd97df874814"/>
    <p:sldId xmlns:r="http://schemas.openxmlformats.org/officeDocument/2006/relationships" id="260" r:id="Ra36b26330932443e"/>
    <p:sldId xmlns:r="http://schemas.openxmlformats.org/officeDocument/2006/relationships" id="261" r:id="R7708bcf7a2e84a49"/>
    <p:sldId xmlns:r="http://schemas.openxmlformats.org/officeDocument/2006/relationships" id="262" r:id="Rbf822a73ec7040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8d4d40322546c0" /><Relationship Type="http://schemas.openxmlformats.org/officeDocument/2006/relationships/slide" Target="/ppt/slides/slide1.xml" Id="Rea0bb0c9f8ea4705" /><Relationship Type="http://schemas.openxmlformats.org/officeDocument/2006/relationships/slide" Target="/ppt/slides/slide2.xml" Id="R2ff95c0622984eb5" /><Relationship Type="http://schemas.openxmlformats.org/officeDocument/2006/relationships/slide" Target="/ppt/slides/slide3.xml" Id="R78273fbc39e94d9d" /><Relationship Type="http://schemas.openxmlformats.org/officeDocument/2006/relationships/slide" Target="/ppt/slides/slide4.xml" Id="Rba7bfd97df874814" /><Relationship Type="http://schemas.openxmlformats.org/officeDocument/2006/relationships/slide" Target="/ppt/slides/slide5.xml" Id="Ra36b26330932443e" /><Relationship Type="http://schemas.openxmlformats.org/officeDocument/2006/relationships/slide" Target="/ppt/slides/slide6.xml" Id="R7708bcf7a2e84a49" /><Relationship Type="http://schemas.openxmlformats.org/officeDocument/2006/relationships/slide" Target="/ppt/slides/slide7.xml" Id="Rbf822a73ec7040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8ccdfe8d1e4f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ce5c1b257b4510" /><Relationship Type="http://schemas.openxmlformats.org/officeDocument/2006/relationships/theme" Target="/ppt/slideMasters/theme/theme1.xml" Id="R30206fc123b747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ce5c1b257b45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137054a61e48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39e7ae499d4b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83890d25494a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a354ca8ed045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6fe918639745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bf852a2459437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56920e722e4ca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GUSTAV SINK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GUSTAV SINK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GUSTAV SINK AS ble etablert [år] og holder til i Rørvik.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GUSTAV SINK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GUSTAV SINK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GUSTAV SINK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−29 825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170 175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194 392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200 001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GUSTAV SINK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GUSTAV ULSUND SINKABERG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GUSTAV SINK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Svein-Gustav Sinkaberg, Bassengveien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7900 Rørvik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834 592 622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GUSTAV SINK AS</a:t>
            </a:r>
          </a:p>
        </p:txBody>
      </p:sp>
    </p:spTree>
  </p:cSld>
  <p:clrMapOvr>
    <a:masterClrMapping xmlns:a="http://schemas.openxmlformats.org/drawingml/2006/main"/>
  </p:clrMapOvr>
</p:sld>
</file>