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443910d96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1b97906b84562"/>
  </p:sldMasterIdLst>
  <p:sldIdLst>
    <p:sldId xmlns:r="http://schemas.openxmlformats.org/officeDocument/2006/relationships" id="256" r:id="Rc20ea553f7bd4838"/>
    <p:sldId xmlns:r="http://schemas.openxmlformats.org/officeDocument/2006/relationships" id="257" r:id="R777bf665fd684fc0"/>
    <p:sldId xmlns:r="http://schemas.openxmlformats.org/officeDocument/2006/relationships" id="258" r:id="R68b9b0d1615b4110"/>
    <p:sldId xmlns:r="http://schemas.openxmlformats.org/officeDocument/2006/relationships" id="259" r:id="Rd8773aa4bb49437e"/>
    <p:sldId xmlns:r="http://schemas.openxmlformats.org/officeDocument/2006/relationships" id="260" r:id="Ra92b78e1c59c453e"/>
    <p:sldId xmlns:r="http://schemas.openxmlformats.org/officeDocument/2006/relationships" id="261" r:id="R946a4aa88eae4a5e"/>
    <p:sldId xmlns:r="http://schemas.openxmlformats.org/officeDocument/2006/relationships" id="262" r:id="R62121f90ae2c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1b97906b84562" /><Relationship Type="http://schemas.openxmlformats.org/officeDocument/2006/relationships/slide" Target="/ppt/slides/slide1.xml" Id="Rc20ea553f7bd4838" /><Relationship Type="http://schemas.openxmlformats.org/officeDocument/2006/relationships/slide" Target="/ppt/slides/slide2.xml" Id="R777bf665fd684fc0" /><Relationship Type="http://schemas.openxmlformats.org/officeDocument/2006/relationships/slide" Target="/ppt/slides/slide3.xml" Id="R68b9b0d1615b4110" /><Relationship Type="http://schemas.openxmlformats.org/officeDocument/2006/relationships/slide" Target="/ppt/slides/slide4.xml" Id="Rd8773aa4bb49437e" /><Relationship Type="http://schemas.openxmlformats.org/officeDocument/2006/relationships/slide" Target="/ppt/slides/slide5.xml" Id="Ra92b78e1c59c453e" /><Relationship Type="http://schemas.openxmlformats.org/officeDocument/2006/relationships/slide" Target="/ppt/slides/slide6.xml" Id="R946a4aa88eae4a5e" /><Relationship Type="http://schemas.openxmlformats.org/officeDocument/2006/relationships/slide" Target="/ppt/slides/slide7.xml" Id="R62121f90ae2c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372590f76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c09dc0904dc7" /><Relationship Type="http://schemas.openxmlformats.org/officeDocument/2006/relationships/theme" Target="/ppt/slideMasters/theme/theme1.xml" Id="R2f823eef8df6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3c09dc090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f4da7417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5ca740ffe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6c34e0021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f2f3ac09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8c379599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e076f325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e54d1d2c6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PH64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PH64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LEKNES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SYLTØY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834 605 252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PH64 INVEST AS</a:t>
            </a:r>
          </a:p>
        </p:txBody>
      </p:sp>
    </p:spTree>
  </p:cSld>
  <p:clrMapOvr>
    <a:masterClrMapping xmlns:a="http://schemas.openxmlformats.org/drawingml/2006/main"/>
  </p:clrMapOvr>
</p:sld>
</file>