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e3dd63490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e0d4da8d84279"/>
  </p:sldMasterIdLst>
  <p:sldIdLst>
    <p:sldId xmlns:r="http://schemas.openxmlformats.org/officeDocument/2006/relationships" id="256" r:id="R2430dd09961c4729"/>
    <p:sldId xmlns:r="http://schemas.openxmlformats.org/officeDocument/2006/relationships" id="257" r:id="Rf7e6d3a06cc24e89"/>
    <p:sldId xmlns:r="http://schemas.openxmlformats.org/officeDocument/2006/relationships" id="258" r:id="R01def515ca19471a"/>
    <p:sldId xmlns:r="http://schemas.openxmlformats.org/officeDocument/2006/relationships" id="259" r:id="Rd97e79a7a6ff4160"/>
    <p:sldId xmlns:r="http://schemas.openxmlformats.org/officeDocument/2006/relationships" id="260" r:id="Rfa30a3dd379c40c3"/>
    <p:sldId xmlns:r="http://schemas.openxmlformats.org/officeDocument/2006/relationships" id="261" r:id="R61f0ea0699c340a5"/>
    <p:sldId xmlns:r="http://schemas.openxmlformats.org/officeDocument/2006/relationships" id="262" r:id="Rf4450b3564854d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e0d4da8d84279" /><Relationship Type="http://schemas.openxmlformats.org/officeDocument/2006/relationships/slide" Target="/ppt/slides/slide1.xml" Id="R2430dd09961c4729" /><Relationship Type="http://schemas.openxmlformats.org/officeDocument/2006/relationships/slide" Target="/ppt/slides/slide2.xml" Id="Rf7e6d3a06cc24e89" /><Relationship Type="http://schemas.openxmlformats.org/officeDocument/2006/relationships/slide" Target="/ppt/slides/slide3.xml" Id="R01def515ca19471a" /><Relationship Type="http://schemas.openxmlformats.org/officeDocument/2006/relationships/slide" Target="/ppt/slides/slide4.xml" Id="Rd97e79a7a6ff4160" /><Relationship Type="http://schemas.openxmlformats.org/officeDocument/2006/relationships/slide" Target="/ppt/slides/slide5.xml" Id="Rfa30a3dd379c40c3" /><Relationship Type="http://schemas.openxmlformats.org/officeDocument/2006/relationships/slide" Target="/ppt/slides/slide6.xml" Id="R61f0ea0699c340a5" /><Relationship Type="http://schemas.openxmlformats.org/officeDocument/2006/relationships/slide" Target="/ppt/slides/slide7.xml" Id="Rf4450b3564854d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662df943d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bbbb3faed4cee" /><Relationship Type="http://schemas.openxmlformats.org/officeDocument/2006/relationships/theme" Target="/ppt/slideMasters/theme/theme1.xml" Id="Ra1a1954c9921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bbbb3faed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ddc77eb9d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25e79c410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7a57063f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61c8102b9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d11fe3c8648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add834603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adff2e38f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TALLPARTNER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274 300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THORESEN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SJØSTERK KAPITAL AS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Frænavegen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834 636 182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TALLPARTNER AS</a:t>
            </a:r>
          </a:p>
        </p:txBody>
      </p:sp>
    </p:spTree>
  </p:cSld>
  <p:clrMapOvr>
    <a:masterClrMapping xmlns:a="http://schemas.openxmlformats.org/drawingml/2006/main"/>
  </p:clrMapOvr>
</p:sld>
</file>