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dcd402449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0370250014e44"/>
  </p:sldMasterIdLst>
  <p:sldIdLst>
    <p:sldId xmlns:r="http://schemas.openxmlformats.org/officeDocument/2006/relationships" id="256" r:id="Rbf337bf71e934260"/>
    <p:sldId xmlns:r="http://schemas.openxmlformats.org/officeDocument/2006/relationships" id="257" r:id="Re3eea25f3a59445b"/>
    <p:sldId xmlns:r="http://schemas.openxmlformats.org/officeDocument/2006/relationships" id="258" r:id="R3b689c0ed4bd44ce"/>
    <p:sldId xmlns:r="http://schemas.openxmlformats.org/officeDocument/2006/relationships" id="259" r:id="Rde8957e351d04c65"/>
    <p:sldId xmlns:r="http://schemas.openxmlformats.org/officeDocument/2006/relationships" id="260" r:id="R44cd0fa25c6b41c0"/>
    <p:sldId xmlns:r="http://schemas.openxmlformats.org/officeDocument/2006/relationships" id="261" r:id="R4eb21c8a4680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0370250014e44" /><Relationship Type="http://schemas.openxmlformats.org/officeDocument/2006/relationships/slide" Target="/ppt/slides/slide1.xml" Id="Rbf337bf71e934260" /><Relationship Type="http://schemas.openxmlformats.org/officeDocument/2006/relationships/slide" Target="/ppt/slides/slide2.xml" Id="Re3eea25f3a59445b" /><Relationship Type="http://schemas.openxmlformats.org/officeDocument/2006/relationships/slide" Target="/ppt/slides/slide3.xml" Id="R3b689c0ed4bd44ce" /><Relationship Type="http://schemas.openxmlformats.org/officeDocument/2006/relationships/slide" Target="/ppt/slides/slide4.xml" Id="Rde8957e351d04c65" /><Relationship Type="http://schemas.openxmlformats.org/officeDocument/2006/relationships/slide" Target="/ppt/slides/slide5.xml" Id="R44cd0fa25c6b41c0" /><Relationship Type="http://schemas.openxmlformats.org/officeDocument/2006/relationships/slide" Target="/ppt/slides/slide6.xml" Id="R4eb21c8a4680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def95764e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0865bd70543fd" /><Relationship Type="http://schemas.openxmlformats.org/officeDocument/2006/relationships/theme" Target="/ppt/slideMasters/theme/theme1.xml" Id="R321ac70316df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0865bd705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ab66134b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f8750f93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d6c442a8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b116a631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bdf024b8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bbb39d45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 BILUTLEIE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40 066 019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26 417 714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37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834 640 902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