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f2370de24d48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114b417ab648cd"/>
  </p:sldMasterIdLst>
  <p:sldIdLst>
    <p:sldId xmlns:r="http://schemas.openxmlformats.org/officeDocument/2006/relationships" id="256" r:id="Rcc48902ea7a340ae"/>
    <p:sldId xmlns:r="http://schemas.openxmlformats.org/officeDocument/2006/relationships" id="257" r:id="R8dbfb8187cd2462d"/>
    <p:sldId xmlns:r="http://schemas.openxmlformats.org/officeDocument/2006/relationships" id="258" r:id="R8e14175ee3ba4920"/>
    <p:sldId xmlns:r="http://schemas.openxmlformats.org/officeDocument/2006/relationships" id="259" r:id="Rc803098522fe4f9f"/>
    <p:sldId xmlns:r="http://schemas.openxmlformats.org/officeDocument/2006/relationships" id="260" r:id="R5bb34ebce0ac4350"/>
    <p:sldId xmlns:r="http://schemas.openxmlformats.org/officeDocument/2006/relationships" id="261" r:id="R0e5e481e89d14919"/>
    <p:sldId xmlns:r="http://schemas.openxmlformats.org/officeDocument/2006/relationships" id="262" r:id="R90e1f62e6add44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114b417ab648cd" /><Relationship Type="http://schemas.openxmlformats.org/officeDocument/2006/relationships/slide" Target="/ppt/slides/slide1.xml" Id="Rcc48902ea7a340ae" /><Relationship Type="http://schemas.openxmlformats.org/officeDocument/2006/relationships/slide" Target="/ppt/slides/slide2.xml" Id="R8dbfb8187cd2462d" /><Relationship Type="http://schemas.openxmlformats.org/officeDocument/2006/relationships/slide" Target="/ppt/slides/slide3.xml" Id="R8e14175ee3ba4920" /><Relationship Type="http://schemas.openxmlformats.org/officeDocument/2006/relationships/slide" Target="/ppt/slides/slide4.xml" Id="Rc803098522fe4f9f" /><Relationship Type="http://schemas.openxmlformats.org/officeDocument/2006/relationships/slide" Target="/ppt/slides/slide5.xml" Id="R5bb34ebce0ac4350" /><Relationship Type="http://schemas.openxmlformats.org/officeDocument/2006/relationships/slide" Target="/ppt/slides/slide6.xml" Id="R0e5e481e89d14919" /><Relationship Type="http://schemas.openxmlformats.org/officeDocument/2006/relationships/slide" Target="/ppt/slides/slide7.xml" Id="R90e1f62e6add44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97fa02e8914d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0aa1ea4354339" /><Relationship Type="http://schemas.openxmlformats.org/officeDocument/2006/relationships/theme" Target="/ppt/slideMasters/theme/theme1.xml" Id="R85814b8796964f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70aa1ea43543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2111167ad45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9aff338a14c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21cbc175546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f5118b4204d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5e11bc18647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02add354d46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1f0791e5144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PERSSON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PERSSON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PERSSON ELEKTRO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PERSSON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PERSSON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PERSSON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19 642 392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2 274 555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1 782 161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1 386 149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7 746 224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PERSSON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PERSSON ELEKTRO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PERSSON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Haugevegen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72 86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834 735 032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PERSSON ELEKTRO AS</a:t>
            </a:r>
          </a:p>
        </p:txBody>
      </p:sp>
    </p:spTree>
  </p:cSld>
  <p:clrMapOvr>
    <a:masterClrMapping xmlns:a="http://schemas.openxmlformats.org/drawingml/2006/main"/>
  </p:clrMapOvr>
</p:sld>
</file>