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d54af5e9fc4a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6888c55f6e4be7"/>
  </p:sldMasterIdLst>
  <p:sldIdLst>
    <p:sldId xmlns:r="http://schemas.openxmlformats.org/officeDocument/2006/relationships" id="256" r:id="Rf380e52c74764cf3"/>
    <p:sldId xmlns:r="http://schemas.openxmlformats.org/officeDocument/2006/relationships" id="257" r:id="Re278f38c7c134ba8"/>
    <p:sldId xmlns:r="http://schemas.openxmlformats.org/officeDocument/2006/relationships" id="258" r:id="R1b15b57324474a11"/>
    <p:sldId xmlns:r="http://schemas.openxmlformats.org/officeDocument/2006/relationships" id="259" r:id="Rb63e333420594dee"/>
    <p:sldId xmlns:r="http://schemas.openxmlformats.org/officeDocument/2006/relationships" id="260" r:id="Ra5fb58c491064207"/>
    <p:sldId xmlns:r="http://schemas.openxmlformats.org/officeDocument/2006/relationships" id="261" r:id="Rcaa6f348d4444e80"/>
    <p:sldId xmlns:r="http://schemas.openxmlformats.org/officeDocument/2006/relationships" id="262" r:id="R55268bff371243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6888c55f6e4be7" /><Relationship Type="http://schemas.openxmlformats.org/officeDocument/2006/relationships/slide" Target="/ppt/slides/slide1.xml" Id="Rf380e52c74764cf3" /><Relationship Type="http://schemas.openxmlformats.org/officeDocument/2006/relationships/slide" Target="/ppt/slides/slide2.xml" Id="Re278f38c7c134ba8" /><Relationship Type="http://schemas.openxmlformats.org/officeDocument/2006/relationships/slide" Target="/ppt/slides/slide3.xml" Id="R1b15b57324474a11" /><Relationship Type="http://schemas.openxmlformats.org/officeDocument/2006/relationships/slide" Target="/ppt/slides/slide4.xml" Id="Rb63e333420594dee" /><Relationship Type="http://schemas.openxmlformats.org/officeDocument/2006/relationships/slide" Target="/ppt/slides/slide5.xml" Id="Ra5fb58c491064207" /><Relationship Type="http://schemas.openxmlformats.org/officeDocument/2006/relationships/slide" Target="/ppt/slides/slide6.xml" Id="Rcaa6f348d4444e80" /><Relationship Type="http://schemas.openxmlformats.org/officeDocument/2006/relationships/slide" Target="/ppt/slides/slide7.xml" Id="R55268bff371243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38756e4f1649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46a7b25d24202" /><Relationship Type="http://schemas.openxmlformats.org/officeDocument/2006/relationships/theme" Target="/ppt/slideMasters/theme/theme1.xml" Id="R5ef8b7a33e4f4a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946a7b25d242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d3aa43b084e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8357d71f04f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72540cbba44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73b2c0d0b42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7823efa7140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80415585542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4d1bde6dd45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Storgaten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Storgaten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 1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Storgaten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Storgaten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Storgaten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216 993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683 276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9 665 557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10 708 050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Storgaten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KIRSTEN GRIMSMO  –  84,0 %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GRIMSMO BUSENGDAL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FRIDA GRIMSMO BUSENGDAL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GRIMSMO BUSENGDAL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INGVARD BUSENGDAL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Storgaten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Kirsten Grimsmo, Laberget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storgaten1@gmail.com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834 856 972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Storgaten 1 AS</a:t>
            </a:r>
          </a:p>
        </p:txBody>
      </p:sp>
    </p:spTree>
  </p:cSld>
  <p:clrMapOvr>
    <a:masterClrMapping xmlns:a="http://schemas.openxmlformats.org/drawingml/2006/main"/>
  </p:clrMapOvr>
</p:sld>
</file>