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636a6d39fd47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7420a7cd1d4997"/>
  </p:sldMasterIdLst>
  <p:sldIdLst>
    <p:sldId xmlns:r="http://schemas.openxmlformats.org/officeDocument/2006/relationships" id="256" r:id="R43ba0938609748d0"/>
    <p:sldId xmlns:r="http://schemas.openxmlformats.org/officeDocument/2006/relationships" id="257" r:id="Ra7838c87d839428b"/>
    <p:sldId xmlns:r="http://schemas.openxmlformats.org/officeDocument/2006/relationships" id="258" r:id="R019a1bb9affd4e51"/>
    <p:sldId xmlns:r="http://schemas.openxmlformats.org/officeDocument/2006/relationships" id="259" r:id="Rfd7b015c48cb4515"/>
    <p:sldId xmlns:r="http://schemas.openxmlformats.org/officeDocument/2006/relationships" id="260" r:id="Rd523a9d640464baf"/>
    <p:sldId xmlns:r="http://schemas.openxmlformats.org/officeDocument/2006/relationships" id="261" r:id="R4cf929ab16934d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7420a7cd1d4997" /><Relationship Type="http://schemas.openxmlformats.org/officeDocument/2006/relationships/slide" Target="/ppt/slides/slide1.xml" Id="R43ba0938609748d0" /><Relationship Type="http://schemas.openxmlformats.org/officeDocument/2006/relationships/slide" Target="/ppt/slides/slide2.xml" Id="Ra7838c87d839428b" /><Relationship Type="http://schemas.openxmlformats.org/officeDocument/2006/relationships/slide" Target="/ppt/slides/slide3.xml" Id="R019a1bb9affd4e51" /><Relationship Type="http://schemas.openxmlformats.org/officeDocument/2006/relationships/slide" Target="/ppt/slides/slide4.xml" Id="Rfd7b015c48cb4515" /><Relationship Type="http://schemas.openxmlformats.org/officeDocument/2006/relationships/slide" Target="/ppt/slides/slide5.xml" Id="Rd523a9d640464baf" /><Relationship Type="http://schemas.openxmlformats.org/officeDocument/2006/relationships/slide" Target="/ppt/slides/slide6.xml" Id="R4cf929ab16934d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5428bbedf644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1b8871e8748a9" /><Relationship Type="http://schemas.openxmlformats.org/officeDocument/2006/relationships/theme" Target="/ppt/slideMasters/theme/theme1.xml" Id="R20705c8de3cc46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f1b8871e8748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35cb5303442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c55166fbb48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516337cdf4d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302aaa23642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ab26a62be4d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7a425932045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RØRLEGGERMESTER TROND NIELSEN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TROND 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RØRLEGGERMESTER TROND NIELSEN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TROND 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TROND 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TROND 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4 133 610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−255 354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−262 726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−232 726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1 875 150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TROND 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Nattlandsfjellet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5098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834 883 392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TROND NIELSEN AS</a:t>
            </a:r>
          </a:p>
        </p:txBody>
      </p:sp>
    </p:spTree>
  </p:cSld>
  <p:clrMapOvr>
    <a:masterClrMapping xmlns:a="http://schemas.openxmlformats.org/drawingml/2006/main"/>
  </p:clrMapOvr>
</p:sld>
</file>