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4ad9b7d0e4d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5b00b377f14950"/>
  </p:sldMasterIdLst>
  <p:sldIdLst>
    <p:sldId xmlns:r="http://schemas.openxmlformats.org/officeDocument/2006/relationships" id="256" r:id="R30eda0b0cc1a4aee"/>
    <p:sldId xmlns:r="http://schemas.openxmlformats.org/officeDocument/2006/relationships" id="257" r:id="Rb3d0c9975d374bc2"/>
    <p:sldId xmlns:r="http://schemas.openxmlformats.org/officeDocument/2006/relationships" id="258" r:id="R52e82e8c42104225"/>
    <p:sldId xmlns:r="http://schemas.openxmlformats.org/officeDocument/2006/relationships" id="259" r:id="R23808b9c1f9d42b1"/>
    <p:sldId xmlns:r="http://schemas.openxmlformats.org/officeDocument/2006/relationships" id="260" r:id="R46b7aa3c7f454434"/>
    <p:sldId xmlns:r="http://schemas.openxmlformats.org/officeDocument/2006/relationships" id="261" r:id="R79114eb9a8b74445"/>
    <p:sldId xmlns:r="http://schemas.openxmlformats.org/officeDocument/2006/relationships" id="262" r:id="Rd9afa46fa9d144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b00b377f14950" /><Relationship Type="http://schemas.openxmlformats.org/officeDocument/2006/relationships/slide" Target="/ppt/slides/slide1.xml" Id="R30eda0b0cc1a4aee" /><Relationship Type="http://schemas.openxmlformats.org/officeDocument/2006/relationships/slide" Target="/ppt/slides/slide2.xml" Id="Rb3d0c9975d374bc2" /><Relationship Type="http://schemas.openxmlformats.org/officeDocument/2006/relationships/slide" Target="/ppt/slides/slide3.xml" Id="R52e82e8c42104225" /><Relationship Type="http://schemas.openxmlformats.org/officeDocument/2006/relationships/slide" Target="/ppt/slides/slide4.xml" Id="R23808b9c1f9d42b1" /><Relationship Type="http://schemas.openxmlformats.org/officeDocument/2006/relationships/slide" Target="/ppt/slides/slide5.xml" Id="R46b7aa3c7f454434" /><Relationship Type="http://schemas.openxmlformats.org/officeDocument/2006/relationships/slide" Target="/ppt/slides/slide6.xml" Id="R79114eb9a8b74445" /><Relationship Type="http://schemas.openxmlformats.org/officeDocument/2006/relationships/slide" Target="/ppt/slides/slide7.xml" Id="Rd9afa46fa9d144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296eb789d41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fc468b80a47c5" /><Relationship Type="http://schemas.openxmlformats.org/officeDocument/2006/relationships/theme" Target="/ppt/slideMasters/theme/theme1.xml" Id="R371b2ea2683f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fc468b80a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48d1fc36d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fd388081e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1c0d3835542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c7d54620a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eb0727501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78a8e9e2349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65437dea4e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ANINTANIN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ANINTANIN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HEGGHEIM REMØY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Vardestien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834 907 682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