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e2e364c4f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f130b2bb143e5"/>
  </p:sldMasterIdLst>
  <p:sldIdLst>
    <p:sldId xmlns:r="http://schemas.openxmlformats.org/officeDocument/2006/relationships" id="256" r:id="R37bc8653bc4a4940"/>
    <p:sldId xmlns:r="http://schemas.openxmlformats.org/officeDocument/2006/relationships" id="257" r:id="Rbd0f9f4ddffe442d"/>
    <p:sldId xmlns:r="http://schemas.openxmlformats.org/officeDocument/2006/relationships" id="258" r:id="R1eb88af7af6f4c76"/>
    <p:sldId xmlns:r="http://schemas.openxmlformats.org/officeDocument/2006/relationships" id="259" r:id="Rcdb28f162c3a4f80"/>
    <p:sldId xmlns:r="http://schemas.openxmlformats.org/officeDocument/2006/relationships" id="260" r:id="R0cc76f7ed4204aa4"/>
    <p:sldId xmlns:r="http://schemas.openxmlformats.org/officeDocument/2006/relationships" id="261" r:id="R0f4140da83f54bca"/>
    <p:sldId xmlns:r="http://schemas.openxmlformats.org/officeDocument/2006/relationships" id="262" r:id="R529680070703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130b2bb143e5" /><Relationship Type="http://schemas.openxmlformats.org/officeDocument/2006/relationships/slide" Target="/ppt/slides/slide1.xml" Id="R37bc8653bc4a4940" /><Relationship Type="http://schemas.openxmlformats.org/officeDocument/2006/relationships/slide" Target="/ppt/slides/slide2.xml" Id="Rbd0f9f4ddffe442d" /><Relationship Type="http://schemas.openxmlformats.org/officeDocument/2006/relationships/slide" Target="/ppt/slides/slide3.xml" Id="R1eb88af7af6f4c76" /><Relationship Type="http://schemas.openxmlformats.org/officeDocument/2006/relationships/slide" Target="/ppt/slides/slide4.xml" Id="Rcdb28f162c3a4f80" /><Relationship Type="http://schemas.openxmlformats.org/officeDocument/2006/relationships/slide" Target="/ppt/slides/slide5.xml" Id="R0cc76f7ed4204aa4" /><Relationship Type="http://schemas.openxmlformats.org/officeDocument/2006/relationships/slide" Target="/ppt/slides/slide6.xml" Id="R0f4140da83f54bca" /><Relationship Type="http://schemas.openxmlformats.org/officeDocument/2006/relationships/slide" Target="/ppt/slides/slide7.xml" Id="R529680070703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923bda724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42a9caea42c2" /><Relationship Type="http://schemas.openxmlformats.org/officeDocument/2006/relationships/theme" Target="/ppt/slideMasters/theme/theme1.xml" Id="Rceb1f10998e6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b42a9caea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598ca65a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f19f2963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3a5c9fd1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0f1bd790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12e89973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0d6ba6c00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d0c11688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MARKUSSEN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MARKUSSEN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155 227 528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14 574 089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11 100 505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72 065 921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ASCHWANDEN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41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amark@amarkussen.no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835 000 702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MARKUSSEN AS</a:t>
            </a:r>
          </a:p>
        </p:txBody>
      </p:sp>
    </p:spTree>
  </p:cSld>
  <p:clrMapOvr>
    <a:masterClrMapping xmlns:a="http://schemas.openxmlformats.org/drawingml/2006/main"/>
  </p:clrMapOvr>
</p:sld>
</file>