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e87d39c00b45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bb97e7a9fd490d"/>
  </p:sldMasterIdLst>
  <p:sldIdLst>
    <p:sldId xmlns:r="http://schemas.openxmlformats.org/officeDocument/2006/relationships" id="256" r:id="R42401b7c28ba461b"/>
    <p:sldId xmlns:r="http://schemas.openxmlformats.org/officeDocument/2006/relationships" id="257" r:id="Rf0e95aa3f9954690"/>
    <p:sldId xmlns:r="http://schemas.openxmlformats.org/officeDocument/2006/relationships" id="258" r:id="R0577e2823d1a4b75"/>
    <p:sldId xmlns:r="http://schemas.openxmlformats.org/officeDocument/2006/relationships" id="259" r:id="R37654004a3014712"/>
    <p:sldId xmlns:r="http://schemas.openxmlformats.org/officeDocument/2006/relationships" id="260" r:id="Rf64f7c749dda4b29"/>
    <p:sldId xmlns:r="http://schemas.openxmlformats.org/officeDocument/2006/relationships" id="261" r:id="R9d2705d5a2314e4d"/>
    <p:sldId xmlns:r="http://schemas.openxmlformats.org/officeDocument/2006/relationships" id="262" r:id="R12fc94a3563740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bb97e7a9fd490d" /><Relationship Type="http://schemas.openxmlformats.org/officeDocument/2006/relationships/slide" Target="/ppt/slides/slide1.xml" Id="R42401b7c28ba461b" /><Relationship Type="http://schemas.openxmlformats.org/officeDocument/2006/relationships/slide" Target="/ppt/slides/slide2.xml" Id="Rf0e95aa3f9954690" /><Relationship Type="http://schemas.openxmlformats.org/officeDocument/2006/relationships/slide" Target="/ppt/slides/slide3.xml" Id="R0577e2823d1a4b75" /><Relationship Type="http://schemas.openxmlformats.org/officeDocument/2006/relationships/slide" Target="/ppt/slides/slide4.xml" Id="R37654004a3014712" /><Relationship Type="http://schemas.openxmlformats.org/officeDocument/2006/relationships/slide" Target="/ppt/slides/slide5.xml" Id="Rf64f7c749dda4b29" /><Relationship Type="http://schemas.openxmlformats.org/officeDocument/2006/relationships/slide" Target="/ppt/slides/slide6.xml" Id="R9d2705d5a2314e4d" /><Relationship Type="http://schemas.openxmlformats.org/officeDocument/2006/relationships/slide" Target="/ppt/slides/slide7.xml" Id="R12fc94a3563740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d035c2d5814a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071b8a23d4501" /><Relationship Type="http://schemas.openxmlformats.org/officeDocument/2006/relationships/theme" Target="/ppt/slideMasters/theme/theme1.xml" Id="R4a4a9ee7b0ca41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d071b8a23d45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c2a47fae440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72c9deb5544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984f959b942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39c20d73344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46c8c9b924a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0cd16b9d44e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09b10637546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GREYSTONE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GREYSTONE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GREYSTONE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GREYSTONE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GREYSTONE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GREYSTONE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1 250 150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GREYSTONE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HYLDBAKK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GREYSTONE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Gråsteinveien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835 073 572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GREYSTONE HOLDING AS</a:t>
            </a:r>
          </a:p>
        </p:txBody>
      </p:sp>
    </p:spTree>
  </p:cSld>
  <p:clrMapOvr>
    <a:masterClrMapping xmlns:a="http://schemas.openxmlformats.org/drawingml/2006/main"/>
  </p:clrMapOvr>
</p:sld>
</file>